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/>
              <a:t>Гимнастика с мамой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Имя\Desktop\9-0c21578eee56e26ae2cfaca6f3ed89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642918"/>
            <a:ext cx="6429420" cy="4288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dirty="0" smtClean="0"/>
              <a:t>8. Ребенок берется вытянутыми руками за палку, которую мать постепенно приподнимает, а приподняв, начинает слегка раскачивать вперед-назад, вправо-влево. Ребенок раскачивается и сам, поджимая ноги.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170" name="Picture 2" descr="I:\DCIM\100D3100\DSC_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2214554"/>
            <a:ext cx="2571752" cy="3857628"/>
          </a:xfrm>
          <a:prstGeom prst="rect">
            <a:avLst/>
          </a:prstGeom>
          <a:noFill/>
        </p:spPr>
      </p:pic>
      <p:pic>
        <p:nvPicPr>
          <p:cNvPr id="7171" name="Picture 3" descr="I:\DCIM\100D3100\DSC_0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3116"/>
            <a:ext cx="2619377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98714"/>
          </a:xfrm>
        </p:spPr>
        <p:txBody>
          <a:bodyPr>
            <a:normAutofit fontScale="85000" lnSpcReduction="10000"/>
          </a:bodyPr>
          <a:lstStyle/>
          <a:p>
            <a:r>
              <a:rPr lang="tt-RU" sz="2400" dirty="0" smtClean="0"/>
              <a:t>Родители обязаны создать условия, обеспечивающие полноценное физическое развитие ребенка. Они должны активно участвовать в организации и проведении закаливающих процедур</a:t>
            </a:r>
            <a:r>
              <a:rPr lang="ru-RU" sz="2400" dirty="0" smtClean="0"/>
              <a:t>.</a:t>
            </a:r>
            <a:r>
              <a:rPr lang="tt-RU" sz="2400" dirty="0" smtClean="0"/>
              <a:t> Исследования отечественных и зарубежных ученых свидетельствуют: выбирая эффективные средства закаливания, необходимо останавливаться на тех, которые хорошо и комфортно переносит мама ребенка. Специалисты высказывают также мысль о том, что закаливающие процедуры нужно подбирать индивидуально, поэтому активное закаливание следует проводить именно дома.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9218" name="Picture 2" descr="https://avatars.mds.yandex.net/get-zen_doc/59126/pub_5cc71183cecf8300b3344a8d_5cc721973e66cc00af049c9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857628"/>
            <a:ext cx="2547892" cy="254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143248"/>
            <a:ext cx="8183880" cy="289179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3880" cy="4187952"/>
          </a:xfrm>
        </p:spPr>
        <p:txBody>
          <a:bodyPr>
            <a:normAutofit/>
          </a:bodyPr>
          <a:lstStyle/>
          <a:p>
            <a:r>
              <a:rPr lang="tt-RU" sz="2000" dirty="0" smtClean="0"/>
              <a:t>Важное воспитательное значение имеют совместные занятия физическими упражнениями ребенка и взрослых: мамы, папы, бабушки, дедушки. Они не только углубляют любовь к физическим упражнениям, но и укрепляют, объединяют семью и позволяют родителям и ребенку стать ближе, понять друг друга.</a:t>
            </a:r>
          </a:p>
          <a:p>
            <a:r>
              <a:rPr lang="tt-RU" sz="2000" dirty="0" smtClean="0"/>
              <a:t>Приведем образец гимнастики для мамы и ребенка младшего дошкольного возраста.</a:t>
            </a: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Имя\Desktop\iStock_000017765987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4857784" cy="297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t-RU" sz="2200" dirty="0" smtClean="0"/>
              <a:t>1. Мама садится на пол, раздвинув ноги, и ставит между ними ребенка, держа его за руки. Ребенок на двух ногах перепрыгивает то через левую, то через правую ногу матери; подпрыгивает вверх - мать сдвигает ноги, и ребенок, раздвинув свои ноги, садится на обе ее ноги. Все это время мать поддерживает ребенка за обе руки и приучает правильно выбирать момент для каждого движения.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1026" name="Picture 2" descr="I:\DCIM\100D3100\DSC_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1928810" cy="2893215"/>
          </a:xfrm>
          <a:prstGeom prst="rect">
            <a:avLst/>
          </a:prstGeom>
          <a:noFill/>
        </p:spPr>
      </p:pic>
      <p:pic>
        <p:nvPicPr>
          <p:cNvPr id="1027" name="Picture 3" descr="I:\DCIM\100D3100\DSC_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1928810" cy="2893215"/>
          </a:xfrm>
          <a:prstGeom prst="rect">
            <a:avLst/>
          </a:prstGeom>
          <a:noFill/>
        </p:spPr>
      </p:pic>
      <p:pic>
        <p:nvPicPr>
          <p:cNvPr id="1028" name="Picture 4" descr="I:\DCIM\100D3100\DSC_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1881185" cy="2821777"/>
          </a:xfrm>
          <a:prstGeom prst="rect">
            <a:avLst/>
          </a:prstGeom>
          <a:noFill/>
        </p:spPr>
      </p:pic>
      <p:pic>
        <p:nvPicPr>
          <p:cNvPr id="1029" name="Picture 5" descr="I:\DCIM\100D3100\DSC_0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714752"/>
            <a:ext cx="1928810" cy="28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dirty="0" smtClean="0"/>
              <a:t>2. Мама становится на колени и упирается в пол руками ("лошадка"). Ребенок пролезает у нее под животом, взбирается на спину и снова пролезает под животом.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2050" name="Picture 2" descr="I:\DCIM\100D3100\DSC_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857520" cy="1905013"/>
          </a:xfrm>
          <a:prstGeom prst="rect">
            <a:avLst/>
          </a:prstGeom>
          <a:noFill/>
        </p:spPr>
      </p:pic>
      <p:pic>
        <p:nvPicPr>
          <p:cNvPr id="2051" name="Picture 3" descr="I:\DCIM\100D3100\DSC_0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43248"/>
            <a:ext cx="2750331" cy="1833554"/>
          </a:xfrm>
          <a:prstGeom prst="rect">
            <a:avLst/>
          </a:prstGeom>
          <a:noFill/>
        </p:spPr>
      </p:pic>
      <p:pic>
        <p:nvPicPr>
          <p:cNvPr id="2052" name="Picture 4" descr="I:\DCIM\100D3100\DSC_0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1809747" cy="2714620"/>
          </a:xfrm>
          <a:prstGeom prst="rect">
            <a:avLst/>
          </a:prstGeom>
          <a:noFill/>
        </p:spPr>
      </p:pic>
      <p:pic>
        <p:nvPicPr>
          <p:cNvPr id="2053" name="Picture 5" descr="I:\DCIM\100D3100\DSC_0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876"/>
            <a:ext cx="1928810" cy="28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dirty="0" smtClean="0"/>
              <a:t>3. Мама и ребенок садятся на пол спиной друг к другу и вытягивают ноги вперед. Затем, согнув ноги и упираясь руками в пол, стараются потеснить друг друга спинами. Мать соизмеряет свои силы, чтобы дать ребенку возможность максимально использовать потенциал этого упражнения.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3074" name="Picture 2" descr="I:\DCIM\100D3100\DSC_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071802" cy="2047868"/>
          </a:xfrm>
          <a:prstGeom prst="rect">
            <a:avLst/>
          </a:prstGeom>
          <a:noFill/>
        </p:spPr>
      </p:pic>
      <p:pic>
        <p:nvPicPr>
          <p:cNvPr id="3075" name="Picture 3" descr="I:\DCIM\100D3100\DSC_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3178959" cy="2119306"/>
          </a:xfrm>
          <a:prstGeom prst="rect">
            <a:avLst/>
          </a:prstGeom>
          <a:noFill/>
        </p:spPr>
      </p:pic>
      <p:pic>
        <p:nvPicPr>
          <p:cNvPr id="3076" name="Picture 4" descr="I:\DCIM\100D3100\DSC_0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57694"/>
            <a:ext cx="3357554" cy="2238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dirty="0" smtClean="0"/>
              <a:t>4. Мама ложится на спину и вытягивает ноги, а ребенок взбирается на них и берется руками за руки матери. Затем она сгибает ноги и раскачивает их вверх-вниз. Ребенок должен сохранять равновесие.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8194" name="Picture 2" descr="I:\DCIM\100D3100\DSC_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000396" cy="2000264"/>
          </a:xfrm>
          <a:prstGeom prst="rect">
            <a:avLst/>
          </a:prstGeom>
          <a:noFill/>
        </p:spPr>
      </p:pic>
      <p:pic>
        <p:nvPicPr>
          <p:cNvPr id="8195" name="Picture 3" descr="I:\DCIM\100D3100\DSC_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2964645" cy="1976430"/>
          </a:xfrm>
          <a:prstGeom prst="rect">
            <a:avLst/>
          </a:prstGeom>
          <a:noFill/>
        </p:spPr>
      </p:pic>
      <p:pic>
        <p:nvPicPr>
          <p:cNvPr id="8196" name="Picture 4" descr="I:\DCIM\100D3100\DSC_0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14818"/>
            <a:ext cx="3071834" cy="204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dirty="0" smtClean="0"/>
              <a:t>5. Ребенок становится на колени и упирается руками в пол. Мать берет его ноги за голени и приподнимает над полом. Ребенок, поочередно передвигая руки, движется вперед.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098" name="Picture 2" descr="I:\DCIM\100D3100\DSC_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786082" cy="1857388"/>
          </a:xfrm>
          <a:prstGeom prst="rect">
            <a:avLst/>
          </a:prstGeom>
          <a:noFill/>
        </p:spPr>
      </p:pic>
      <p:pic>
        <p:nvPicPr>
          <p:cNvPr id="4099" name="Picture 3" descr="I:\DCIM\100D3100\DSC_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71810"/>
            <a:ext cx="2750331" cy="1833554"/>
          </a:xfrm>
          <a:prstGeom prst="rect">
            <a:avLst/>
          </a:prstGeom>
          <a:noFill/>
        </p:spPr>
      </p:pic>
      <p:pic>
        <p:nvPicPr>
          <p:cNvPr id="4100" name="Picture 4" descr="I:\DCIM\100D3100\DSC_0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857520" cy="1905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dirty="0" smtClean="0"/>
              <a:t>6. Мать стоит, чуть согнув колени, и берет одну или обе руки ребенка, который, упираясь ногами в колени, а затем в живот матери, старается забраться как можно выше. Мать, приподнимая малыша за руки, помогает ему.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122" name="Picture 2" descr="I:\DCIM\100D3100\DSC_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2964644" cy="1976429"/>
          </a:xfrm>
          <a:prstGeom prst="rect">
            <a:avLst/>
          </a:prstGeom>
          <a:noFill/>
        </p:spPr>
      </p:pic>
      <p:pic>
        <p:nvPicPr>
          <p:cNvPr id="5123" name="Picture 3" descr="I:\DCIM\100D3100\DSC_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2928926" cy="1952618"/>
          </a:xfrm>
          <a:prstGeom prst="rect">
            <a:avLst/>
          </a:prstGeom>
          <a:noFill/>
        </p:spPr>
      </p:pic>
      <p:pic>
        <p:nvPicPr>
          <p:cNvPr id="5124" name="Picture 4" descr="I:\DCIM\100D3100\DSC_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14884"/>
            <a:ext cx="2928926" cy="1952617"/>
          </a:xfrm>
          <a:prstGeom prst="rect">
            <a:avLst/>
          </a:prstGeom>
          <a:noFill/>
        </p:spPr>
      </p:pic>
      <p:pic>
        <p:nvPicPr>
          <p:cNvPr id="5125" name="Picture 5" descr="I:\DCIM\100D3100\DSC_05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71876"/>
            <a:ext cx="3071802" cy="204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dirty="0" smtClean="0"/>
              <a:t>7. Мать крепко берет ребенка за руки, и он при ее поддержке начинает подпрыгивать, приземляться то правее, то левее.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6146" name="Picture 2" descr="I:\DCIM\100D3100\DSC_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36215" cy="2690810"/>
          </a:xfrm>
          <a:prstGeom prst="rect">
            <a:avLst/>
          </a:prstGeom>
          <a:noFill/>
        </p:spPr>
      </p:pic>
      <p:pic>
        <p:nvPicPr>
          <p:cNvPr id="6147" name="Picture 3" descr="I:\DCIM\100D3100\DSC_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4036215" cy="26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452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Гимнастика с мамой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с мамой</dc:title>
  <dc:creator>Имя</dc:creator>
  <cp:lastModifiedBy>мальцева инна</cp:lastModifiedBy>
  <cp:revision>7</cp:revision>
  <dcterms:created xsi:type="dcterms:W3CDTF">2020-04-06T13:47:38Z</dcterms:created>
  <dcterms:modified xsi:type="dcterms:W3CDTF">2020-04-07T12:22:38Z</dcterms:modified>
</cp:coreProperties>
</file>