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DFAA-29CA-4FAF-9757-BB5F6E13B07A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C1A0-7000-4740-BC45-4E1E51EE8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8AC03-9CA7-478C-9574-F7FB239678D2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204E-4926-4175-8A79-0B7D5D04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6DE7-A232-49DC-BEC5-5572CEFD69E7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49D9-DEC5-468C-B19D-A548B8165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21AE-48F2-46C5-964F-0068D233CC47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2F1F-B2DC-411F-8A63-EFB0D3639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9393-AC5D-4D0F-B968-89F7399B915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A3473-05F6-432B-A8BF-D63D5D632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DB44-DF5E-4537-93BD-4C0FFF1ECE8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F85C-ADFC-451E-92A5-973ABB0BF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B485A-DDE4-453D-99C5-2CF9616D513D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73310-C64A-4BD1-B958-72F5DD42E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4BF0-076E-4DA0-B688-37AEB35D3706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23DD-EE28-406D-B018-4C23A99FE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A69F-DA9F-4ABF-BD41-FED6AB84E87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1673-EACA-4BC9-B04F-299F43FBF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F182-952A-4243-B236-26173A2AEE0C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2B2B-77C2-47F0-9BA6-F1E667CD8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22F68C-99E8-40C1-8FB5-45B95B7FED22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B05D1D-B5BD-4B28-96CF-2E1D1A69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3999" cy="1928803"/>
          </a:xfrm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   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/>
              <a:t>Аппликация        «Сирень»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     Сидим дома с пользой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                               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9144000" cy="50006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                                 </a:t>
            </a:r>
          </a:p>
          <a:p>
            <a:pPr algn="r"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Автор : </a:t>
            </a:r>
            <a:r>
              <a:rPr lang="ru-RU" sz="2800" b="1" dirty="0" err="1" smtClean="0">
                <a:solidFill>
                  <a:schemeClr val="tx1"/>
                </a:solidFill>
              </a:rPr>
              <a:t>Джабарян</a:t>
            </a:r>
            <a:r>
              <a:rPr lang="ru-RU" sz="2800" b="1" dirty="0" smtClean="0">
                <a:solidFill>
                  <a:schemeClr val="tx1"/>
                </a:solidFill>
              </a:rPr>
              <a:t> Зарине       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   </a:t>
            </a:r>
            <a:r>
              <a:rPr lang="ru-RU" sz="2800" b="1" dirty="0" err="1" smtClean="0">
                <a:solidFill>
                  <a:schemeClr val="tx1"/>
                </a:solidFill>
              </a:rPr>
              <a:t>Славиковна</a:t>
            </a:r>
            <a:r>
              <a:rPr lang="ru-RU" sz="2800" b="1" dirty="0" smtClean="0">
                <a:solidFill>
                  <a:schemeClr val="tx1"/>
                </a:solidFill>
              </a:rPr>
              <a:t>                </a:t>
            </a:r>
            <a:r>
              <a:rPr lang="ru-RU" sz="3600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сирень аппликация из бумаг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92919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теперь, чтобы обрывная аппликация приобрела объем, акварелью, в цвет соцветий, только чуть темнее или светлее по тону, делаем несколько штрихов прямо поверх цветов.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mirpozitiva.ru/wp-content/uploads/2019/11/1498553316_05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71744"/>
            <a:ext cx="3810000" cy="357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irpozitiva.ru/wp-content/uploads/2019/11/1498553267_05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3810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Работа проделана, осталось полюбоваться результатом и похвалить малыша за его идеи и труд!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Аппликации для детей – это одни из самых любимых игр и забав. Но ведь именно играя, карапузы учатся! Они постепенно осваиваются в мире цвета и форм. А еще, они получают удовлетворение от того, что сами, своими руками, могут сотворить красоту. И если родители хотят помочь своему ребёнку, мы подскажем идеи для аппликации из цветной бумаги.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Есть 2 простых способа его создать. 1) разукрасить красками картонку; 2) или, взять цветную бумагу и приклеить ее к более прочному основанию. И разукрашивать и приклеивать можно из одного, двух и более цветов.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500306"/>
            <a:ext cx="7186634" cy="36258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mirpozitiva.ru/wp-content/uploads/2019/11/1498553246_0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7215238" cy="351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8595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Ваза.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Произвольной формы и цвета вырезается и приклеивается к фоновому листу.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ваз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00200"/>
            <a:ext cx="6786609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58162" cy="271464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Стебли и листья.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Обрывная аппликация будет выглядеть еще более ажурно, если использовать гофрированную бумагу для второстепенных частей картины, таких, как листья и стебли. Вырезаем тоненькие полоски и небольшие листочки. Стебли наклеиваем сразу.</a:t>
            </a:r>
            <a:endParaRPr lang="ru-RU" sz="2400" dirty="0"/>
          </a:p>
        </p:txBody>
      </p:sp>
      <p:pic>
        <p:nvPicPr>
          <p:cNvPr id="4" name="Содержимое 3" descr="стебл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357562"/>
            <a:ext cx="4500594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71464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Сирень.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Очень верно, когда соцветия, состоящие из множества маленьких цветочков, выполнены в стиле обрывная аппликация. Это позволит более реалистично изобразить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цветы.Сначала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определяем форму и размер соцветий. Вырезаем из цветной салфетки силуэт каждого из них. Прикрепляем над стебельком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https://mirpozitiva.ru/wp-content/uploads/2019/11/1498553289_04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876"/>
            <a:ext cx="521497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0037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Нарезаем салфетки на небольшие квадратики. Некоторые из них комкаем. Другие – разрываем на несколько частей, прежде, чем скомкать. Это – материал для поделки в формате обрывная аппликация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mirpozitiva.ru/wp-content/uploads/2019/11/1498553257_05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71678"/>
            <a:ext cx="3810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irpozitiva.ru/wp-content/uploads/2019/11/1498553321_0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3810000" cy="348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5743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Смазываем силуэт соцветий клеем. Каждый комочек прижимаем к силуэту, плотно собирая один к другому, так, чтобы не было между ними зазора.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mirpozitiva.ru/wp-content/uploads/2019/11/1498553268_05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3810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irpozitiva.ru/wp-content/uploads/2019/11/1498553282_05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381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5732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Последние штрихи.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Листочки и объем. Добавляем листики в композицию.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mirpozitiva.ru/wp-content/uploads/2019/11/1498553257_05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28802"/>
            <a:ext cx="3810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irpozitiva.ru/wp-content/uploads/2019/11/1498553266_0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3810000" cy="427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y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Lyg</Template>
  <TotalTime>73</TotalTime>
  <Words>321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Lyg</vt:lpstr>
      <vt:lpstr>       Аппликация        «Сирень»       Сидим дома с пользой                                             </vt:lpstr>
      <vt:lpstr>Презентация PowerPoint</vt:lpstr>
      <vt:lpstr>Фон. Есть 2 простых способа его создать. 1) разукрасить красками картонку; 2) или, взять цветную бумагу и приклеить ее к более прочному основанию. И разукрашивать и приклеивать можно из одного, двух и более цветов.</vt:lpstr>
      <vt:lpstr>Ваза. Произвольной формы и цвета вырезается и приклеивается к фоновому листу. </vt:lpstr>
      <vt:lpstr>Стебли и листья. Обрывная аппликация будет выглядеть еще более ажурно, если использовать гофрированную бумагу для второстепенных частей картины, таких, как листья и стебли. Вырезаем тоненькие полоски и небольшие листочки. Стебли наклеиваем сразу.</vt:lpstr>
      <vt:lpstr>Сирень. Очень верно, когда соцветия, состоящие из множества маленьких цветочков, выполнены в стиле обрывная аппликация. Это позволит более реалистично изобразить цветы.Сначала определяем форму и размер соцветий. Вырезаем из цветной салфетки силуэт каждого из них. Прикрепляем над стебельком.</vt:lpstr>
      <vt:lpstr>Нарезаем салфетки на небольшие квадратики. Некоторые из них комкаем. Другие – разрываем на несколько частей, прежде, чем скомкать. Это – материал для поделки в формате обрывная аппликация. </vt:lpstr>
      <vt:lpstr>Смазываем силуэт соцветий клеем. Каждый комочек прижимаем к силуэту, плотно собирая один к другому, так, чтобы не было между ними зазора. </vt:lpstr>
      <vt:lpstr>Последние штрихи.  Листочки и объем. Добавляем листики в композицию. </vt:lpstr>
      <vt:lpstr>И теперь, чтобы обрывная аппликация приобрела объем, акварелью, в цвет соцветий, только чуть темнее или светлее по тону, делаем несколько штрихов прямо поверх цветов.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мальцева инна</cp:lastModifiedBy>
  <cp:revision>9</cp:revision>
  <dcterms:created xsi:type="dcterms:W3CDTF">2020-04-06T13:19:51Z</dcterms:created>
  <dcterms:modified xsi:type="dcterms:W3CDTF">2020-04-06T14:40:27Z</dcterms:modified>
</cp:coreProperties>
</file>