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-120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DEEE05-F173-448B-9466-360C28BDE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187A1-D5A0-41B9-9D40-CEE55A95E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840CC9-374C-4299-BCD1-AAF6B8370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D472E94-275D-4863-8575-91C4104B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F57A12-7F43-4457-BC60-C7C04D1A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396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D6DC80-26C3-4B36-BCFB-610D2B00F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066B3E6-2F2F-4807-925C-AE77290C5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74FD284-AF8B-430C-89B5-DFCE2D52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957E3A-73A4-41DC-8C0B-08EB8AE0F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96237D-A9CB-4665-B854-796A52F1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8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F8C30AE-A86E-4F82-B757-2F3CF11ED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8F773E7-B8D5-4C90-AF57-BD9956EA0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69EE6D5-AAFE-400C-9F23-FFA63B8F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5EFB54-A39F-4F78-9B9E-C83B7323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458C72-AE1C-4A0B-AC36-E057C044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80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5825A8-9B0D-4CF4-9C37-84BFA2AC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A9231B1-2A32-4288-9038-BC4C3BBEB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AB8CE6-5300-4BD5-9392-3837D928A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B4999B6-D48B-441F-8EF6-CEFF9387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F7BEF5-653D-4314-A311-303ACBF6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07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EEB0AB-6C15-48AD-B389-C4008644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4C90D54-18F5-425D-9CA9-A4DA70210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A8FFECA-E6C1-4AF9-8623-BCCDF2B3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5E42CE-89F5-477C-9B4D-2F30D880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370DEA-8324-4140-89BD-F0709F44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885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C7C203-4040-4E04-BC7E-00E775AE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DE082E-6C41-41FC-BE52-F17BC3A82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5F9C1BA-BAA2-4C1B-A454-191182220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2C21732-4755-46F5-842F-CE08ECD8B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F651545-F847-4216-82D0-46725C15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B13FB8-5869-42EC-ABD3-8CAAD576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11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D125FD-1A27-41B5-B22C-C8D0515E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374ED99-DB9C-4E05-A2C4-10ED3D309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6A96AA9-1F19-4F7F-A61A-C612730CB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C24CF64-FFFF-4DA0-BDA7-78DE81AC5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B9343AE-06D7-4ACD-884C-1F1CCE3578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17CE8F3-2938-4245-B01D-B8C347930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734AF84-5515-4064-96CF-445C52E6E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F3ABA65-F727-4DAD-A14A-ED43BFBF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28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001C8E-949A-4F1D-A08A-4B638A1E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E16BB8E-4DCE-4991-B8EB-55861746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B0A862B-E758-4BD0-A29D-521C04E9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F73FAA8-4C64-4D5B-BF08-77684721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40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43AA578-D302-45B4-82D9-89A44118A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77640C2-5D9D-4CEC-A1CD-05118743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01D835D-5FB0-4C17-927E-35FAB5F9E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64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CC3767-6638-4554-9D27-B31DAE2E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A9037E-02D8-419D-9042-A354B63BE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C92D0C-B401-4EFC-9752-8877171DD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1CB23AF-3019-41AF-A772-72E30B5C5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04F6412-D96D-4277-A10E-8B0D282B0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D7F566D-2C9C-4470-8E1B-2DDEBB63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5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8F2D41-4676-4D9F-A06A-82AD22109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E566970-40F5-4C7E-A5DC-EDEBF1D404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7AB39DF-346C-49E3-AA8A-2DD79D75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7E2E97A-150B-41DE-850C-BD0A8974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C8AC89-3E6A-4BF7-B8A4-17D2D577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091FDD9-6FDE-4BF8-9F3A-FA423826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58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AB9F02-2ADE-4111-9B62-1F7B17AE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E3A0439-FDF8-4A96-AC09-EA0EB20EC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7EA5848-B8C0-43EB-B345-EB9E8AE76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22844-C18C-4CE1-9C53-68C1B428BD7E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F98723-1FFE-43D1-99A2-EEA1A1AC4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BFE24E-C619-4BAF-9CAB-95C27FD53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3FE34-2FCF-4E7A-903A-0C5AC79C0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7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4a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унаевский - Мэри Поппинс Леди совершенство - минус (www.hotplayer.ru)">
            <a:hlinkClick r:id="" action="ppaction://media"/>
            <a:extLst>
              <a:ext uri="{FF2B5EF4-FFF2-40B4-BE49-F238E27FC236}">
                <a16:creationId xmlns:a16="http://schemas.microsoft.com/office/drawing/2014/main" xmlns="" id="{F76C2EEB-06C9-40A1-8D88-3D8DE9A83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028" y="5972908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6B40D5BA-DA0D-4E89-9E64-368DC36503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7A9F139-DCF1-4B8A-B495-8E5E7DE16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91E7D9-7301-4155-9639-3E38EA68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220" y="2043924"/>
            <a:ext cx="5981948" cy="1325563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/>
              <a:t>Сидим дома с пользой</a:t>
            </a:r>
            <a:endParaRPr lang="ru-RU" sz="8800" b="1" dirty="0">
              <a:latin typeface="+mn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57D3D238-6ABA-4B70-80AA-387E59640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26" y="706475"/>
            <a:ext cx="2602990" cy="53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7F00F07-2DBA-4071-8DB6-2E1BEEC9C560}"/>
              </a:ext>
            </a:extLst>
          </p:cNvPr>
          <p:cNvSpPr/>
          <p:nvPr/>
        </p:nvSpPr>
        <p:spPr>
          <a:xfrm>
            <a:off x="1462156" y="4397748"/>
            <a:ext cx="5859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Arial" panose="020B0604020202020204" pitchFamily="34" charset="0"/>
              </a:rPr>
              <a:t>Автор- </a:t>
            </a:r>
            <a:r>
              <a:rPr lang="ru-RU" sz="2000" b="1" dirty="0" err="1">
                <a:solidFill>
                  <a:srgbClr val="333333"/>
                </a:solidFill>
                <a:latin typeface="Arial" panose="020B0604020202020204" pitchFamily="34" charset="0"/>
              </a:rPr>
              <a:t>Берзлякова</a:t>
            </a:r>
            <a:r>
              <a:rPr lang="ru-RU" sz="2000" b="1" dirty="0">
                <a:solidFill>
                  <a:srgbClr val="333333"/>
                </a:solidFill>
                <a:latin typeface="Arial" panose="020B0604020202020204" pitchFamily="34" charset="0"/>
              </a:rPr>
              <a:t> Марина Владимировна, воспитатель первой квалификационной категории МБДОУ №76 ,, Алые паруса,,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07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3"/>
    </mc:Choice>
    <mc:Fallback xmlns="">
      <p:transition spd="slow" advTm="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24590E7-5F9A-4199-BD24-86B9FFD7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640A850-4898-4A29-9783-AA9EBB9C80A3}"/>
              </a:ext>
            </a:extLst>
          </p:cNvPr>
          <p:cNvSpPr/>
          <p:nvPr/>
        </p:nvSpPr>
        <p:spPr>
          <a:xfrm>
            <a:off x="718292" y="1215736"/>
            <a:ext cx="11257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</a:rPr>
              <a:t>Книжка малышка очень интересна и увлекательна, благодаря этой книжке ребёнок изучает цвета, усваивает понятие большой-маленький, высокий-низкий,. Играя с книжкой ребёнок использует одновременно несколько анализаторов- зрительный, слуховой,</a:t>
            </a:r>
            <a:r>
              <a:rPr lang="en-US" sz="2800" b="1" dirty="0">
                <a:solidFill>
                  <a:srgbClr val="333333"/>
                </a:solidFill>
              </a:rPr>
              <a:t> </a:t>
            </a:r>
            <a:r>
              <a:rPr lang="ru-RU" sz="2800" b="1" dirty="0">
                <a:solidFill>
                  <a:srgbClr val="333333"/>
                </a:solidFill>
              </a:rPr>
              <a:t>речевой и тактильный. Съёмные детали развивают мелкую моторику и логические мышление</a:t>
            </a:r>
            <a:endParaRPr lang="ru-RU" sz="2800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4111AD2-8B34-4A3F-BCD7-7E5425D4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35" y="3409192"/>
            <a:ext cx="2948314" cy="196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xmlns="" id="{699F053F-B734-4069-910C-B954EC867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3612A4F-ABB2-4FFB-80F6-7E049BED93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53" y="3429000"/>
            <a:ext cx="2949755" cy="19665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D2D932-7BCB-4AAA-995C-EB42DBD45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8585" y="3870485"/>
            <a:ext cx="2399224" cy="23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2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7"/>
    </mc:Choice>
    <mc:Fallback xmlns="">
      <p:transition spd="slow" advTm="1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2A08D13-67DD-4A9E-AB49-78728B5FE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AA09CA-C204-4E1E-A10F-2AEFF6ACD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1437607"/>
            <a:ext cx="10515600" cy="85803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+mn-lt"/>
              </a:rPr>
              <a:t>Из фетра можно смастерить и другие полезные поделки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02C1BDCE-8CD0-4073-B4CF-DCA0E47FE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714" y="2295640"/>
            <a:ext cx="2243584" cy="299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261F299A-6768-480C-81FD-E4B345E2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6022" y="2185118"/>
            <a:ext cx="2409366" cy="32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77A72F44-58D5-408E-91BE-A52103036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704" y="2295640"/>
            <a:ext cx="2243584" cy="299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04CA58E9-E905-4136-8557-FA66F4DFA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8"/>
    </mc:Choice>
    <mc:Fallback xmlns="">
      <p:transition spd="slow" advTm="10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AB1C300-D7FE-4703-B3EF-555E9996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FA2DCF2D-FDF2-47D1-A4D6-00021D22B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30" y="805904"/>
            <a:ext cx="1977454" cy="247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B20F808D-0C0B-4ED2-9E24-76BAEA8F9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75" y="1355091"/>
            <a:ext cx="3131127" cy="41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B99C16F2-0CE7-401A-8682-2C7ED8F58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29" y="3405916"/>
            <a:ext cx="2117056" cy="264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D2C7904A-6BA3-4CA0-98BA-442A0BDAD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110" y="3633019"/>
            <a:ext cx="1977454" cy="245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xmlns="" id="{D3B2EC94-227B-4EE8-9B06-7E2964D16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275" y="805904"/>
            <a:ext cx="1977454" cy="263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xmlns="" id="{303E021F-7887-4DE1-A219-242A2353A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9"/>
    </mc:Choice>
    <mc:Fallback xmlns="">
      <p:transition spd="slow" advTm="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8520BA3-74A8-475D-BF4C-DA3A716A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8CF42B-587A-4430-A159-BB62DBE88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8278"/>
            <a:ext cx="10515600" cy="3221223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/>
              <a:t>Желаем вам творческих успехов. </a:t>
            </a:r>
            <a:r>
              <a:rPr lang="en-US" sz="6600" b="1" dirty="0"/>
              <a:t/>
            </a:r>
            <a:br>
              <a:rPr lang="en-US" sz="6600" b="1" dirty="0"/>
            </a:br>
            <a:r>
              <a:rPr lang="ru-RU" sz="6600" b="1" dirty="0"/>
              <a:t>Оставайтесь дома!!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D5FB4431-D516-4EA0-A748-51FF09C70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8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6"/>
    </mc:Choice>
    <mc:Fallback xmlns="">
      <p:transition spd="slow" advTm="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F908F2D-B526-48D8-BA9D-2E5048772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EF7C0C-AA5C-434D-A9EA-16FD7A682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6497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,,Развивающая книжка-малышка для детей от 3х до 7 лет"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6B90B35-E7F0-48F1-89AE-537A6A54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1813">
            <a:off x="1025699" y="2743027"/>
            <a:ext cx="3303162" cy="22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D3BEA87D-7245-451B-AF7B-BCC476013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9758">
            <a:off x="8136139" y="2665384"/>
            <a:ext cx="3303162" cy="186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1F497133-D747-4B60-BA5D-BD105661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11" y="3771168"/>
            <a:ext cx="3303162" cy="220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EFA40831-A3E5-4580-9200-B7FAC6392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5"/>
    </mc:Choice>
    <mc:Fallback xmlns="">
      <p:transition spd="slow" advTm="10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0253A08-D40B-4E18-9A01-7A044FD82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ABE365-C80D-431D-B7CC-AB5EED346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26" y="880985"/>
            <a:ext cx="4929801" cy="492604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Каждая мамочка знает, что творчество положительно сказывается на развитии ребенка. Главное придумать интересную тематику и выбрать материал для творчества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D85B1EE-CD5D-4461-9465-380486A8B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18" y="3168208"/>
            <a:ext cx="5357902" cy="295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B99B0FAA-2772-49DF-B298-4EDEC46B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475" y="738481"/>
            <a:ext cx="3113913" cy="233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8E37521B-4DF1-4DD4-B4BF-81C0D927A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0"/>
    </mc:Choice>
    <mc:Fallback xmlns="">
      <p:transition spd="slow" advTm="1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9ACC65F-8D14-4F20-8010-5E3A06454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505443-EBE7-4177-8030-8857A266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369" y="758530"/>
            <a:ext cx="5207738" cy="495115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Книжка-малышка и поделки из фетра направлена прежде всего на развитие мелкой моторики пальцев, поэтому их делают из ткани и фетра, добавляют различные объемные элементы, пуговицы, бусины, молнии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BDEC32B-8480-43E1-AC35-4705E442A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75" y="1541952"/>
            <a:ext cx="2635794" cy="35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13DB95F-B140-4F59-815A-C280393F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069" y="1411869"/>
            <a:ext cx="2733356" cy="36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BBA55643-3099-4B1D-9C2B-8A15BD215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5"/>
    </mc:Choice>
    <mc:Fallback xmlns="">
      <p:transition spd="slow" advTm="1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40B6C10-12DB-45F2-9546-B0EFEB80E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FBD9CC-84EC-4F8C-ADC0-93E03027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8" y="1089520"/>
            <a:ext cx="4861955" cy="431375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Кораблик ,, Алые паруса", на парусе молния, движение вверх и вниз, внутри рыбки, на волне жемчужина,, вправо и влево,, , Солнце-лучи ,, длина“</a:t>
            </a:r>
            <a:r>
              <a:rPr lang="en-US" sz="3200" b="1" dirty="0">
                <a:latin typeface="+mn-lt"/>
              </a:rPr>
              <a:t> </a:t>
            </a:r>
            <a:r>
              <a:rPr lang="ru-RU" sz="3200" b="1" dirty="0">
                <a:latin typeface="+mn-lt"/>
              </a:rPr>
              <a:t>маленький,</a:t>
            </a:r>
            <a:r>
              <a:rPr lang="en-US" sz="3200" b="1" dirty="0">
                <a:latin typeface="+mn-lt"/>
              </a:rPr>
              <a:t> </a:t>
            </a:r>
            <a:r>
              <a:rPr lang="ru-RU" sz="3200" b="1" dirty="0">
                <a:latin typeface="+mn-lt"/>
              </a:rPr>
              <a:t>больше, меньше.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14FD76-2427-4C66-BBAD-758C6A5EC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89520"/>
            <a:ext cx="4750033" cy="4706554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9204DE1B-EB99-4A9F-8E43-AC51A3D33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4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0"/>
    </mc:Choice>
    <mc:Fallback xmlns="">
      <p:transition spd="slow" advTm="1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59FCB05-3402-40E5-87DA-54B695A6B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79301AB-0118-4F3B-8102-CC4D7BBEA896}"/>
              </a:ext>
            </a:extLst>
          </p:cNvPr>
          <p:cNvSpPr/>
          <p:nvPr/>
        </p:nvSpPr>
        <p:spPr>
          <a:xfrm>
            <a:off x="973419" y="933270"/>
            <a:ext cx="66113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333333"/>
                </a:solidFill>
              </a:rPr>
              <a:t>сказка ,, Колобок“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ru-RU" sz="3200" b="1" dirty="0">
                <a:solidFill>
                  <a:srgbClr val="333333"/>
                </a:solidFill>
              </a:rPr>
              <a:t>развитие связной речи, работа над предлогами (за,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ru-RU" sz="3200" b="1" dirty="0">
                <a:solidFill>
                  <a:srgbClr val="333333"/>
                </a:solidFill>
              </a:rPr>
              <a:t>над,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ru-RU" sz="3200" b="1" dirty="0">
                <a:solidFill>
                  <a:srgbClr val="333333"/>
                </a:solidFill>
              </a:rPr>
              <a:t>под),картинку можно менять по желанию ребенка, задействован творческий потенциал детей, развивается воображение</a:t>
            </a:r>
            <a:endParaRPr lang="ru-RU" sz="32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C91269C-4713-410F-B52E-E4D548274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08" y="3686065"/>
            <a:ext cx="3343640" cy="20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44FF6050-BBEB-402A-BE1C-5B5EE7E25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08" y="1384323"/>
            <a:ext cx="3343640" cy="214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46C676F-3F60-48D5-8FCA-8BF32896A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1918" y="3966348"/>
            <a:ext cx="3790549" cy="2027679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C3D82173-53F7-4641-BCD9-5B8369B76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8"/>
    </mc:Choice>
    <mc:Fallback xmlns="">
      <p:transition spd="slow" advTm="1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33D9A5C-8A17-4B46-B397-14100D1A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99E729-5D17-49D0-B51D-CA29B052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377" y="980902"/>
            <a:ext cx="9690759" cy="16791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Крепится на пуговках, всё снимается, развивается мелкая моторика, воображение, внимание, усидчивость, развивает тактильные ощущения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3D7110-1E77-4D14-838A-51025D155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849" y="2485553"/>
            <a:ext cx="4659907" cy="34247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E6074C-733D-49C8-8477-969168D7D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202" y="2422415"/>
            <a:ext cx="3939421" cy="3551027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4FFE8D12-7F0F-444E-9BE1-3A3805E33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3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8"/>
    </mc:Choice>
    <mc:Fallback xmlns="">
      <p:transition spd="slow" advTm="10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FF786AC-4FE3-4459-BAD0-C1DFA7E6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3C9D99-700D-4249-B7DE-DC1CB799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204" y="151402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Страница для девочек</a:t>
            </a:r>
            <a:r>
              <a:rPr lang="en-US" sz="3200" b="1" dirty="0">
                <a:latin typeface="+mn-lt"/>
              </a:rPr>
              <a:t> </a:t>
            </a:r>
            <a:r>
              <a:rPr lang="ru-RU" sz="3200" b="1" dirty="0">
                <a:latin typeface="+mn-lt"/>
              </a:rPr>
              <a:t>, благодаря множеству деталей, таких как шнуровка, замочки-молнии,</a:t>
            </a:r>
            <a:r>
              <a:rPr lang="en-US" sz="3200" b="1" dirty="0">
                <a:latin typeface="+mn-lt"/>
              </a:rPr>
              <a:t> </a:t>
            </a:r>
            <a:r>
              <a:rPr lang="ru-RU" sz="3200" b="1" dirty="0">
                <a:latin typeface="+mn-lt"/>
              </a:rPr>
              <a:t>пуговицы приучает ребенка к самостоятельности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1A5D62-008E-4ABF-9739-DFE38B46E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934" y="2839583"/>
            <a:ext cx="5621692" cy="3094714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3A3798D0-070D-4C66-AC2C-89174AB06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1"/>
    </mc:Choice>
    <mc:Fallback xmlns="">
      <p:transition spd="slow" advTm="10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0F9456A-D63C-4817-81D4-987232E5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A24BF7-1481-44D5-919E-6277BEB1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1306283"/>
            <a:ext cx="10515600" cy="117712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+mn-lt"/>
              </a:rPr>
              <a:t>Для детей постарше будет интересно звёздное небо и аквариум</a:t>
            </a:r>
            <a:r>
              <a:rPr lang="en-US" sz="2800" b="1" dirty="0">
                <a:latin typeface="+mn-lt"/>
              </a:rPr>
              <a:t/>
            </a:r>
            <a:br>
              <a:rPr lang="en-US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Развивает логическое мышление, восприятие окружающего мира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0BC1D50-3517-4AF6-BBFF-C3A8EA606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54" y="2908415"/>
            <a:ext cx="3066407" cy="220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49B5A524-3E3A-4370-9FEA-56BCE7823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35" y="2908415"/>
            <a:ext cx="3326621" cy="220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9566D107-8037-4E07-94F5-A5EE2B17A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5CE680-E6B0-4564-BE9A-6A6126CD1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5855" y="4286875"/>
            <a:ext cx="3200829" cy="20504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DA829E-A40E-4FC9-A9E2-668140349C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5855" y="2435838"/>
            <a:ext cx="3200829" cy="182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6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7"/>
    </mc:Choice>
    <mc:Fallback xmlns="">
      <p:transition spd="slow" advTm="10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257</Words>
  <Application>Microsoft Office PowerPoint</Application>
  <PresentationFormat>Произвольный</PresentationFormat>
  <Paragraphs>13</Paragraphs>
  <Slides>13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Сидим дома с пользой</vt:lpstr>
      <vt:lpstr>,,Развивающая книжка-малышка для детей от 3х до 7 лет"</vt:lpstr>
      <vt:lpstr>Каждая мамочка знает, что творчество положительно сказывается на развитии ребенка. Главное придумать интересную тематику и выбрать материал для творчества</vt:lpstr>
      <vt:lpstr>Книжка-малышка и поделки из фетра направлена прежде всего на развитие мелкой моторики пальцев, поэтому их делают из ткани и фетра, добавляют различные объемные элементы, пуговицы, бусины, молнии</vt:lpstr>
      <vt:lpstr>Кораблик ,, Алые паруса", на парусе молния, движение вверх и вниз, внутри рыбки, на волне жемчужина,, вправо и влево,, , Солнце-лучи ,, длина“ маленький, больше, меньше.</vt:lpstr>
      <vt:lpstr>Презентация PowerPoint</vt:lpstr>
      <vt:lpstr>Крепится на пуговках, всё снимается, развивается мелкая моторика, воображение, внимание, усидчивость, развивает тактильные ощущения</vt:lpstr>
      <vt:lpstr>Страница для девочек , благодаря множеству деталей, таких как шнуровка, замочки-молнии, пуговицы приучает ребенка к самостоятельности</vt:lpstr>
      <vt:lpstr>Для детей постарше будет интересно звёздное небо и аквариум Развивает логическое мышление, восприятие окружающего мира</vt:lpstr>
      <vt:lpstr>Презентация PowerPoint</vt:lpstr>
      <vt:lpstr>Из фетра можно смастерить и другие полезные поделки</vt:lpstr>
      <vt:lpstr>Презентация PowerPoint</vt:lpstr>
      <vt:lpstr>Желаем вам творческих успехов.  Оставайтесь дома!!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,,Развивающая книжка-малышка для детей от 3х до 7 лет"</dc:title>
  <dc:creator>Monk</dc:creator>
  <cp:lastModifiedBy>мальцева инна</cp:lastModifiedBy>
  <cp:revision>32</cp:revision>
  <dcterms:created xsi:type="dcterms:W3CDTF">2020-04-03T18:54:58Z</dcterms:created>
  <dcterms:modified xsi:type="dcterms:W3CDTF">2020-04-06T11:10:59Z</dcterms:modified>
</cp:coreProperties>
</file>