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2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7.jpeg" ContentType="image/jpeg"/>
  <Override PartName="/ppt/media/image59.jpeg" ContentType="image/jpeg"/>
  <Override PartName="/ppt/media/image117.jpeg" ContentType="image/jpe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9.jpeg" ContentType="image/jpeg"/>
  <Override PartName="/ppt/media/image106.jpeg" ContentType="image/jpeg"/>
  <Override PartName="/ppt/media/image17.jpeg" ContentType="image/jpeg"/>
  <Override PartName="/ppt/media/image3.png" ContentType="image/png"/>
  <Override PartName="/ppt/media/image6.jpeg" ContentType="image/jpeg"/>
  <Override PartName="/ppt/media/image58.jpeg" ContentType="image/jpeg"/>
  <Override PartName="/ppt/media/image134.jpeg" ContentType="image/jpeg"/>
  <Override PartName="/ppt/media/image45.jpeg" ContentType="image/jpeg"/>
  <Override PartName="/ppt/media/image4.png" ContentType="image/png"/>
  <Override PartName="/ppt/media/image5.jpeg" ContentType="image/jpeg"/>
  <Override PartName="/ppt/media/image57.jpeg" ContentType="image/jpeg"/>
  <Override PartName="/ppt/media/image11.png" ContentType="image/png"/>
  <Override PartName="/ppt/media/image8.jpeg" ContentType="image/jpeg"/>
  <Override PartName="/ppt/media/image10.jpeg" ContentType="image/jpeg"/>
  <Override PartName="/ppt/media/image107.jpeg" ContentType="image/jpeg"/>
  <Override PartName="/ppt/media/image18.jpeg" ContentType="image/jpeg"/>
  <Override PartName="/ppt/media/image12.png" ContentType="image/png"/>
  <Override PartName="/ppt/media/image102.jpeg" ContentType="image/jpeg"/>
  <Override PartName="/ppt/media/image13.jpeg" ContentType="image/jpeg"/>
  <Override PartName="/ppt/media/image14.png" ContentType="image/png"/>
  <Override PartName="/ppt/media/image104.jpeg" ContentType="image/jpeg"/>
  <Override PartName="/ppt/media/image15.jpeg" ContentType="image/jpeg"/>
  <Override PartName="/ppt/media/image105.jpeg" ContentType="image/jpeg"/>
  <Override PartName="/ppt/media/image16.jpeg" ContentType="image/jpeg"/>
  <Override PartName="/ppt/media/image108.jpeg" ContentType="image/jpeg"/>
  <Override PartName="/ppt/media/image19.jpeg" ContentType="image/jpeg"/>
  <Override PartName="/ppt/media/image20.jpeg" ContentType="image/jpeg"/>
  <Override PartName="/ppt/media/image110.jpeg" ContentType="image/jpeg"/>
  <Override PartName="/ppt/media/image21.jpeg" ContentType="image/jpeg"/>
  <Override PartName="/ppt/media/image111.jpeg" ContentType="image/jpeg"/>
  <Override PartName="/ppt/media/image22.jpeg" ContentType="image/jpeg"/>
  <Override PartName="/ppt/media/image112.jpeg" ContentType="image/jpeg"/>
  <Override PartName="/ppt/media/image23.jpeg" ContentType="image/jpeg"/>
  <Override PartName="/ppt/media/image113.jpeg" ContentType="image/jpeg"/>
  <Override PartName="/ppt/media/image24.jpeg" ContentType="image/jpeg"/>
  <Override PartName="/ppt/media/image114.jpeg" ContentType="image/jpeg"/>
  <Override PartName="/ppt/media/image25.jpeg" ContentType="image/jpeg"/>
  <Override PartName="/ppt/media/image115.jpeg" ContentType="image/jpeg"/>
  <Override PartName="/ppt/media/image26.jpeg" ContentType="image/jpeg"/>
  <Override PartName="/ppt/media/image116.jpeg" ContentType="image/jpeg"/>
  <Override PartName="/ppt/media/image27.jpeg" ContentType="image/jpeg"/>
  <Override PartName="/ppt/media/image118.jpeg" ContentType="image/jpeg"/>
  <Override PartName="/ppt/media/image29.jpeg" ContentType="image/jpeg"/>
  <Override PartName="/ppt/media/image30.jpeg" ContentType="image/jpeg"/>
  <Override PartName="/ppt/media/image120.jpeg" ContentType="image/jpeg"/>
  <Override PartName="/ppt/media/image31.jpeg" ContentType="image/jpeg"/>
  <Override PartName="/ppt/media/image121.jpeg" ContentType="image/jpeg"/>
  <Override PartName="/ppt/media/image32.jpeg" ContentType="image/jpeg"/>
  <Override PartName="/ppt/media/image122.jpeg" ContentType="image/jpeg"/>
  <Override PartName="/ppt/media/image33.jpeg" ContentType="image/jpeg"/>
  <Override PartName="/ppt/media/image123.jpeg" ContentType="image/jpeg"/>
  <Override PartName="/ppt/media/image34.jpeg" ContentType="image/jpeg"/>
  <Override PartName="/ppt/media/image124.jpeg" ContentType="image/jpeg"/>
  <Override PartName="/ppt/media/image35.jpeg" ContentType="image/jpeg"/>
  <Override PartName="/ppt/media/image125.jpeg" ContentType="image/jpeg"/>
  <Override PartName="/ppt/media/image36.jpeg" ContentType="image/jpeg"/>
  <Override PartName="/ppt/media/image126.jpeg" ContentType="image/jpeg"/>
  <Override PartName="/ppt/media/image37.jpeg" ContentType="image/jpeg"/>
  <Override PartName="/ppt/media/image127.jpeg" ContentType="image/jpeg"/>
  <Override PartName="/ppt/media/image38.jpeg" ContentType="image/jpeg"/>
  <Override PartName="/ppt/media/image128.jpeg" ContentType="image/jpeg"/>
  <Override PartName="/ppt/media/image39.jpeg" ContentType="image/jpeg"/>
  <Override PartName="/ppt/media/image40.jpeg" ContentType="image/jpeg"/>
  <Override PartName="/ppt/media/image130.jpeg" ContentType="image/jpeg"/>
  <Override PartName="/ppt/media/image41.jpeg" ContentType="image/jpeg"/>
  <Override PartName="/ppt/media/image131.jpeg" ContentType="image/jpeg"/>
  <Override PartName="/ppt/media/image42.jpeg" ContentType="image/jpeg"/>
  <Override PartName="/ppt/media/image132.jpeg" ContentType="image/jpeg"/>
  <Override PartName="/ppt/media/image43.jpeg" ContentType="image/jpeg"/>
  <Override PartName="/ppt/media/image133.jpeg" ContentType="image/jpeg"/>
  <Override PartName="/ppt/media/image44.jpeg" ContentType="image/jpeg"/>
  <Override PartName="/ppt/media/image135.jpeg" ContentType="image/jpeg"/>
  <Override PartName="/ppt/media/image46.jpeg" ContentType="image/jpeg"/>
  <Override PartName="/ppt/media/image136.jpeg" ContentType="image/jpeg"/>
  <Override PartName="/ppt/media/image47.jpeg" ContentType="image/jpeg"/>
  <Override PartName="/ppt/media/image137.jpeg" ContentType="image/jpeg"/>
  <Override PartName="/ppt/media/image48.jpeg" ContentType="image/jpeg"/>
  <Override PartName="/ppt/media/image138.jpeg" ContentType="image/jpeg"/>
  <Override PartName="/ppt/media/image49.jpeg" ContentType="image/jpeg"/>
  <Override PartName="/ppt/media/image50.jpeg" ContentType="image/jpeg"/>
  <Override PartName="/ppt/media/image140.jpeg" ContentType="image/jpeg"/>
  <Override PartName="/ppt/media/image51.jpeg" ContentType="image/jpeg"/>
  <Override PartName="/ppt/media/image141.jpeg" ContentType="image/jpeg"/>
  <Override PartName="/ppt/media/image52.jpeg" ContentType="image/jpeg"/>
  <Override PartName="/ppt/media/image142.jpeg" ContentType="image/jpeg"/>
  <Override PartName="/ppt/media/image53.jpeg" ContentType="image/jpeg"/>
  <Override PartName="/ppt/media/image143.jpeg" ContentType="image/jpeg"/>
  <Override PartName="/ppt/media/image54.jpeg" ContentType="image/jpeg"/>
  <Override PartName="/ppt/media/image144.jpeg" ContentType="image/jpeg"/>
  <Override PartName="/ppt/media/image55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3.jpeg" ContentType="image/jpeg"/>
  <Override PartName="/ppt/media/image109.jpeg" ContentType="image/jpeg"/>
  <Override PartName="/ppt/media/image119.jpeg" ContentType="image/jpeg"/>
  <Override PartName="/ppt/media/image129.jpeg" ContentType="image/jpeg"/>
  <Override PartName="/ppt/media/image139.jpeg" ContentType="image/jpe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  <a:endParaRPr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  <a:endParaRPr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  <a:endParaRPr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7A97FC73-B09C-46F3-A49E-986AE8FE1979}" type="slidenum"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&lt;номер&gt;</a:t>
            </a:fld>
            <a:endParaRPr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3B9F2FE-2E57-4B20-8353-DE22EF3DC1B5}" type="slidenum">
              <a:rPr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F76A5DFE-403D-4145-83E7-9713E38BA8C8}" type="slidenum">
              <a:rPr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r>
              <a:rPr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Тематические недели</a:t>
            </a:r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50273E99-1867-4E09-B2CE-2177B6DBBABF}" type="slidenum">
              <a:rPr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B920A0C3-2F19-49C3-A6F1-A7E6F8D8164B}" type="slidenum">
              <a:rPr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33C2633D-CA26-4575-8CE6-343A0FE0EEA4}" type="slidenum">
              <a:rPr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41E8DB90-9A13-47D7-A0F8-5EC772DE635B}" type="slidenum">
              <a:rPr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51974002-3E7B-47F1-BDEE-C88669E0C9AA}" type="slidenum">
              <a:rPr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0F96F86F-286F-4EDC-A5FF-9924C17430E5}" type="slidenum">
              <a:rPr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DA4BDDF8-95F2-48ED-B72E-FB08B7C33F29}" type="slidenum">
              <a:rPr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D13BF54B-49CD-477E-BBE6-6E2FC1F9D161}" type="slidenum">
              <a:rPr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92A47201-1B97-42DC-AAB4-5A74EA9019DF}" type="slidenum">
              <a:rPr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CF3F695-6234-4FC1-9B82-A599CDA8C779}" type="slidenum">
              <a:rPr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2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2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440" cy="45252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jpeg"/><Relationship Id="rId3" Type="http://schemas.openxmlformats.org/officeDocument/2006/relationships/image" Target="../media/image71.jpe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jpeg"/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8" Type="http://schemas.openxmlformats.org/officeDocument/2006/relationships/image" Target="../media/image79.jpe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jpeg"/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image" Target="../media/image88.jpeg"/><Relationship Id="rId3" Type="http://schemas.openxmlformats.org/officeDocument/2006/relationships/image" Target="../media/image89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jpeg"/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jpeg"/><Relationship Id="rId3" Type="http://schemas.openxmlformats.org/officeDocument/2006/relationships/image" Target="../media/image97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jpeg"/><Relationship Id="rId3" Type="http://schemas.openxmlformats.org/officeDocument/2006/relationships/image" Target="../media/image100.jpeg"/><Relationship Id="rId4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image" Target="../media/image102.jpeg"/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6" Type="http://schemas.openxmlformats.org/officeDocument/2006/relationships/image" Target="../media/image106.jpeg"/><Relationship Id="rId7" Type="http://schemas.openxmlformats.org/officeDocument/2006/relationships/image" Target="../media/image107.jpeg"/><Relationship Id="rId8" Type="http://schemas.openxmlformats.org/officeDocument/2006/relationships/image" Target="../media/image108.jpeg"/><Relationship Id="rId9" Type="http://schemas.openxmlformats.org/officeDocument/2006/relationships/image" Target="../media/image109.jpeg"/><Relationship Id="rId10" Type="http://schemas.openxmlformats.org/officeDocument/2006/relationships/image" Target="../media/image110.jpeg"/><Relationship Id="rId11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11.jpeg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5" Type="http://schemas.openxmlformats.org/officeDocument/2006/relationships/image" Target="../media/image115.jpeg"/><Relationship Id="rId6" Type="http://schemas.openxmlformats.org/officeDocument/2006/relationships/image" Target="../media/image116.jpeg"/><Relationship Id="rId7" Type="http://schemas.openxmlformats.org/officeDocument/2006/relationships/image" Target="../media/image117.jpeg"/><Relationship Id="rId8" Type="http://schemas.openxmlformats.org/officeDocument/2006/relationships/image" Target="../media/image118.jpeg"/><Relationship Id="rId9" Type="http://schemas.openxmlformats.org/officeDocument/2006/relationships/image" Target="../media/image119.jpeg"/><Relationship Id="rId10" Type="http://schemas.openxmlformats.org/officeDocument/2006/relationships/image" Target="../media/image120.jpeg"/><Relationship Id="rId11" Type="http://schemas.openxmlformats.org/officeDocument/2006/relationships/image" Target="../media/image121.jpeg"/><Relationship Id="rId1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3.jpeg"/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image" Target="../media/image126.jpeg"/><Relationship Id="rId6" Type="http://schemas.openxmlformats.org/officeDocument/2006/relationships/image" Target="../media/image127.jpeg"/><Relationship Id="rId7" Type="http://schemas.openxmlformats.org/officeDocument/2006/relationships/image" Target="../media/image128.jpeg"/><Relationship Id="rId8" Type="http://schemas.openxmlformats.org/officeDocument/2006/relationships/image" Target="../media/image129.jpeg"/><Relationship Id="rId9" Type="http://schemas.openxmlformats.org/officeDocument/2006/relationships/image" Target="../media/image130.jpe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31.jpeg"/><Relationship Id="rId2" Type="http://schemas.openxmlformats.org/officeDocument/2006/relationships/image" Target="../media/image132.jpeg"/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35.jpeg"/><Relationship Id="rId2" Type="http://schemas.openxmlformats.org/officeDocument/2006/relationships/image" Target="../media/image136.jpeg"/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5" Type="http://schemas.openxmlformats.org/officeDocument/2006/relationships/image" Target="../media/image139.jpeg"/><Relationship Id="rId6" Type="http://schemas.openxmlformats.org/officeDocument/2006/relationships/image" Target="../media/image140.jpeg"/><Relationship Id="rId7" Type="http://schemas.openxmlformats.org/officeDocument/2006/relationships/image" Target="../media/image141.jpeg"/><Relationship Id="rId8" Type="http://schemas.openxmlformats.org/officeDocument/2006/relationships/image" Target="../media/image142.jpeg"/><Relationship Id="rId9" Type="http://schemas.openxmlformats.org/officeDocument/2006/relationships/image" Target="../media/image143.jpe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44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slideLayout" Target="../slideLayouts/slideLayout1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" name="Picture 2" descr=""/>
          <p:cNvPicPr/>
          <p:nvPr/>
        </p:nvPicPr>
        <p:blipFill>
          <a:blip r:embed="rId1"/>
          <a:stretch/>
        </p:blipFill>
        <p:spPr>
          <a:xfrm>
            <a:off x="7164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2286000" y="1285920"/>
            <a:ext cx="5214240" cy="252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Мероприятия прошедшие в первой половине 2021-2022 учебного года (сентябрь – декабрь) в подготовительной группе 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№</a:t>
            </a:r>
            <a:r>
              <a:rPr b="1" lang="ru-RU" sz="32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12  «Непоседы»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Picture 7" descr=""/>
          <p:cNvPicPr/>
          <p:nvPr/>
        </p:nvPicPr>
        <p:blipFill>
          <a:blip r:embed="rId2"/>
          <a:stretch/>
        </p:blipFill>
        <p:spPr>
          <a:xfrm>
            <a:off x="-27217800" y="54385560"/>
            <a:ext cx="14144040" cy="10607760"/>
          </a:xfrm>
          <a:prstGeom prst="rect">
            <a:avLst/>
          </a:prstGeom>
          <a:ln w="9360">
            <a:noFill/>
          </a:ln>
        </p:spPr>
      </p:pic>
      <p:sp>
        <p:nvSpPr>
          <p:cNvPr id="83" name="CustomShape 4"/>
          <p:cNvSpPr/>
          <p:nvPr/>
        </p:nvSpPr>
        <p:spPr>
          <a:xfrm>
            <a:off x="2357280" y="4000680"/>
            <a:ext cx="4428360" cy="179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Воспитатели: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  </a:t>
            </a:r>
            <a:r>
              <a:rPr b="1" lang="ru-RU" sz="28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Семенова Н.Н.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          </a:t>
            </a:r>
            <a:r>
              <a:rPr b="1" lang="ru-RU" sz="28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Тылик Ю.В.                               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edg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4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35" name="CustomShape 2"/>
          <p:cNvSpPr/>
          <p:nvPr/>
        </p:nvSpPr>
        <p:spPr>
          <a:xfrm>
            <a:off x="2214720" y="1357200"/>
            <a:ext cx="571428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1857240" y="1357200"/>
            <a:ext cx="308448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2857320" y="1214280"/>
            <a:ext cx="264240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8" name="Рисунок 12" descr=""/>
          <p:cNvPicPr/>
          <p:nvPr/>
        </p:nvPicPr>
        <p:blipFill>
          <a:blip r:embed="rId2"/>
          <a:stretch/>
        </p:blipFill>
        <p:spPr>
          <a:xfrm>
            <a:off x="5286240" y="1500120"/>
            <a:ext cx="3285360" cy="2463840"/>
          </a:xfrm>
          <a:prstGeom prst="rect">
            <a:avLst/>
          </a:prstGeom>
          <a:ln>
            <a:noFill/>
          </a:ln>
        </p:spPr>
      </p:pic>
      <p:pic>
        <p:nvPicPr>
          <p:cNvPr id="139" name="Рисунок 18" descr=""/>
          <p:cNvPicPr/>
          <p:nvPr/>
        </p:nvPicPr>
        <p:blipFill>
          <a:blip r:embed="rId3"/>
          <a:stretch/>
        </p:blipFill>
        <p:spPr>
          <a:xfrm>
            <a:off x="285840" y="1571760"/>
            <a:ext cx="3357000" cy="2356560"/>
          </a:xfrm>
          <a:prstGeom prst="rect">
            <a:avLst/>
          </a:prstGeom>
          <a:ln>
            <a:noFill/>
          </a:ln>
        </p:spPr>
      </p:pic>
      <p:pic>
        <p:nvPicPr>
          <p:cNvPr id="140" name="Рисунок 19" descr=""/>
          <p:cNvPicPr/>
          <p:nvPr/>
        </p:nvPicPr>
        <p:blipFill>
          <a:blip r:embed="rId4"/>
          <a:stretch/>
        </p:blipFill>
        <p:spPr>
          <a:xfrm>
            <a:off x="2643120" y="3786120"/>
            <a:ext cx="3737880" cy="2803320"/>
          </a:xfrm>
          <a:prstGeom prst="rect">
            <a:avLst/>
          </a:prstGeom>
          <a:ln>
            <a:noFill/>
          </a:ln>
        </p:spPr>
      </p:pic>
      <p:sp>
        <p:nvSpPr>
          <p:cNvPr id="141" name="CustomShape 5"/>
          <p:cNvSpPr/>
          <p:nvPr/>
        </p:nvSpPr>
        <p:spPr>
          <a:xfrm rot="20630400">
            <a:off x="6630120" y="5043240"/>
            <a:ext cx="2341800" cy="1299240"/>
          </a:xfrm>
          <a:prstGeom prst="rect">
            <a:avLst/>
          </a:prstGeom>
          <a:ln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ОСЕННИЙ ДОСУГ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edge/>
  </p:transition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3" name="Содержимое 10" descr=""/>
          <p:cNvPicPr/>
          <p:nvPr/>
        </p:nvPicPr>
        <p:blipFill>
          <a:blip r:embed="rId1"/>
          <a:stretch/>
        </p:blipFill>
        <p:spPr>
          <a:xfrm>
            <a:off x="2309040" y="1600200"/>
            <a:ext cx="4525200" cy="4525200"/>
          </a:xfrm>
          <a:prstGeom prst="rect">
            <a:avLst/>
          </a:prstGeom>
          <a:ln>
            <a:noFill/>
          </a:ln>
        </p:spPr>
      </p:pic>
      <p:pic>
        <p:nvPicPr>
          <p:cNvPr id="144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pic>
        <p:nvPicPr>
          <p:cNvPr id="145" name="Рисунок 17" descr=""/>
          <p:cNvPicPr/>
          <p:nvPr/>
        </p:nvPicPr>
        <p:blipFill>
          <a:blip r:embed="rId3"/>
          <a:stretch/>
        </p:blipFill>
        <p:spPr>
          <a:xfrm>
            <a:off x="1285920" y="1214280"/>
            <a:ext cx="6690600" cy="5357160"/>
          </a:xfrm>
          <a:prstGeom prst="rect">
            <a:avLst/>
          </a:prstGeom>
          <a:ln>
            <a:noFill/>
          </a:ln>
        </p:spPr>
      </p:pic>
      <p:sp>
        <p:nvSpPr>
          <p:cNvPr id="146" name="CustomShape 2"/>
          <p:cNvSpPr/>
          <p:nvPr/>
        </p:nvSpPr>
        <p:spPr>
          <a:xfrm rot="19803000">
            <a:off x="7264800" y="5339880"/>
            <a:ext cx="1603440" cy="913680"/>
          </a:xfrm>
          <a:prstGeom prst="rect">
            <a:avLst/>
          </a:prstGeom>
          <a:ln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ПРОГУЛКА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edge/>
  </p:transition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8" name="Содержимое 8" descr=""/>
          <p:cNvPicPr/>
          <p:nvPr/>
        </p:nvPicPr>
        <p:blipFill>
          <a:blip r:embed="rId1"/>
          <a:stretch/>
        </p:blipFill>
        <p:spPr>
          <a:xfrm>
            <a:off x="2309040" y="1600200"/>
            <a:ext cx="4525200" cy="4525200"/>
          </a:xfrm>
          <a:prstGeom prst="rect">
            <a:avLst/>
          </a:prstGeom>
          <a:ln>
            <a:noFill/>
          </a:ln>
        </p:spPr>
      </p:pic>
      <p:pic>
        <p:nvPicPr>
          <p:cNvPr id="149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50" name="CustomShape 2"/>
          <p:cNvSpPr/>
          <p:nvPr/>
        </p:nvSpPr>
        <p:spPr>
          <a:xfrm>
            <a:off x="500040" y="1428840"/>
            <a:ext cx="864324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4f622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1" name="Рисунок 9" descr=""/>
          <p:cNvPicPr/>
          <p:nvPr/>
        </p:nvPicPr>
        <p:blipFill>
          <a:blip r:embed="rId3"/>
          <a:stretch/>
        </p:blipFill>
        <p:spPr>
          <a:xfrm>
            <a:off x="1000080" y="1428840"/>
            <a:ext cx="6857280" cy="5142960"/>
          </a:xfrm>
          <a:prstGeom prst="rect">
            <a:avLst/>
          </a:prstGeom>
          <a:ln>
            <a:noFill/>
          </a:ln>
        </p:spPr>
      </p:pic>
    </p:spTree>
  </p:cSld>
  <p:transition>
    <p:wedge/>
  </p:transition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3" name="Содержимое 8" descr=""/>
          <p:cNvPicPr/>
          <p:nvPr/>
        </p:nvPicPr>
        <p:blipFill>
          <a:blip r:embed="rId1"/>
          <a:stretch/>
        </p:blipFill>
        <p:spPr>
          <a:xfrm>
            <a:off x="2309040" y="1600200"/>
            <a:ext cx="4525200" cy="4525200"/>
          </a:xfrm>
          <a:prstGeom prst="rect">
            <a:avLst/>
          </a:prstGeom>
          <a:ln>
            <a:noFill/>
          </a:ln>
        </p:spPr>
      </p:pic>
      <p:pic>
        <p:nvPicPr>
          <p:cNvPr id="154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55" name="CustomShape 2"/>
          <p:cNvSpPr/>
          <p:nvPr/>
        </p:nvSpPr>
        <p:spPr>
          <a:xfrm>
            <a:off x="1285920" y="1428840"/>
            <a:ext cx="628596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Взаимодействие с родителями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3"/>
          <p:cNvSpPr/>
          <p:nvPr/>
        </p:nvSpPr>
        <p:spPr>
          <a:xfrm>
            <a:off x="2286000" y="2136240"/>
            <a:ext cx="4571280" cy="447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Собрания:               традиционные и нетрадиционные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Анкетирование, опросы, консультации, беседы, буклеты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Участие в конкурсах рисунка, стихотворений, изготовление поделок на конкурсы .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Привлечение родителей к жизни группы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7" name="Picture 2" descr=""/>
          <p:cNvPicPr/>
          <p:nvPr/>
        </p:nvPicPr>
        <p:blipFill>
          <a:blip r:embed="rId3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pic>
        <p:nvPicPr>
          <p:cNvPr id="158" name="Рисунок 10" descr=""/>
          <p:cNvPicPr/>
          <p:nvPr/>
        </p:nvPicPr>
        <p:blipFill>
          <a:blip r:embed="rId4"/>
          <a:stretch/>
        </p:blipFill>
        <p:spPr>
          <a:xfrm>
            <a:off x="1785960" y="1285920"/>
            <a:ext cx="6071400" cy="540468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0" name="Содержимое 10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960" cy="4525200"/>
          </a:xfrm>
          <a:prstGeom prst="rect">
            <a:avLst/>
          </a:prstGeom>
          <a:ln>
            <a:noFill/>
          </a:ln>
        </p:spPr>
      </p:pic>
      <p:pic>
        <p:nvPicPr>
          <p:cNvPr id="161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62" name="CustomShape 2"/>
          <p:cNvSpPr/>
          <p:nvPr/>
        </p:nvSpPr>
        <p:spPr>
          <a:xfrm>
            <a:off x="785880" y="1143000"/>
            <a:ext cx="778608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3" name="Рисунок 14" descr=""/>
          <p:cNvPicPr/>
          <p:nvPr/>
        </p:nvPicPr>
        <p:blipFill>
          <a:blip r:embed="rId3"/>
          <a:stretch/>
        </p:blipFill>
        <p:spPr>
          <a:xfrm>
            <a:off x="3571920" y="4572000"/>
            <a:ext cx="3047400" cy="2071080"/>
          </a:xfrm>
          <a:prstGeom prst="rect">
            <a:avLst/>
          </a:prstGeom>
          <a:ln>
            <a:noFill/>
          </a:ln>
        </p:spPr>
      </p:pic>
      <p:pic>
        <p:nvPicPr>
          <p:cNvPr id="164" name="Рисунок 15" descr=""/>
          <p:cNvPicPr/>
          <p:nvPr/>
        </p:nvPicPr>
        <p:blipFill>
          <a:blip r:embed="rId4"/>
          <a:stretch/>
        </p:blipFill>
        <p:spPr>
          <a:xfrm>
            <a:off x="428760" y="1428840"/>
            <a:ext cx="2856600" cy="2071080"/>
          </a:xfrm>
          <a:prstGeom prst="rect">
            <a:avLst/>
          </a:prstGeom>
          <a:ln>
            <a:noFill/>
          </a:ln>
        </p:spPr>
      </p:pic>
      <p:pic>
        <p:nvPicPr>
          <p:cNvPr id="165" name="Рисунок 16" descr=""/>
          <p:cNvPicPr/>
          <p:nvPr/>
        </p:nvPicPr>
        <p:blipFill>
          <a:blip r:embed="rId5"/>
          <a:stretch/>
        </p:blipFill>
        <p:spPr>
          <a:xfrm>
            <a:off x="3500280" y="1285920"/>
            <a:ext cx="2428200" cy="3237840"/>
          </a:xfrm>
          <a:prstGeom prst="rect">
            <a:avLst/>
          </a:prstGeom>
          <a:ln>
            <a:noFill/>
          </a:ln>
        </p:spPr>
      </p:pic>
      <p:pic>
        <p:nvPicPr>
          <p:cNvPr id="166" name="Рисунок 17" descr=""/>
          <p:cNvPicPr/>
          <p:nvPr/>
        </p:nvPicPr>
        <p:blipFill>
          <a:blip r:embed="rId6"/>
          <a:stretch/>
        </p:blipFill>
        <p:spPr>
          <a:xfrm>
            <a:off x="285840" y="3786120"/>
            <a:ext cx="2999520" cy="2249640"/>
          </a:xfrm>
          <a:prstGeom prst="rect">
            <a:avLst/>
          </a:prstGeom>
          <a:ln>
            <a:noFill/>
          </a:ln>
        </p:spPr>
      </p:pic>
      <p:pic>
        <p:nvPicPr>
          <p:cNvPr id="167" name="Рисунок 18" descr=""/>
          <p:cNvPicPr/>
          <p:nvPr/>
        </p:nvPicPr>
        <p:blipFill>
          <a:blip r:embed="rId7"/>
          <a:stretch/>
        </p:blipFill>
        <p:spPr>
          <a:xfrm>
            <a:off x="6215040" y="1428840"/>
            <a:ext cx="2463840" cy="3285360"/>
          </a:xfrm>
          <a:prstGeom prst="rect">
            <a:avLst/>
          </a:prstGeom>
          <a:ln>
            <a:noFill/>
          </a:ln>
        </p:spPr>
      </p:pic>
      <p:sp>
        <p:nvSpPr>
          <p:cNvPr id="168" name="CustomShape 3"/>
          <p:cNvSpPr/>
          <p:nvPr/>
        </p:nvSpPr>
        <p:spPr>
          <a:xfrm rot="19908600">
            <a:off x="6495120" y="5071320"/>
            <a:ext cx="2552040" cy="1083240"/>
          </a:xfrm>
          <a:prstGeom prst="rect">
            <a:avLst/>
          </a:prstGeom>
          <a:ln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ХУДОЖЕСТВЕННОЕ ТВОРЧЕСТВО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edg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0" name="Содержимое 10" descr=""/>
          <p:cNvPicPr/>
          <p:nvPr/>
        </p:nvPicPr>
        <p:blipFill>
          <a:blip r:embed="rId1"/>
          <a:stretch/>
        </p:blipFill>
        <p:spPr>
          <a:xfrm>
            <a:off x="2962800" y="1600200"/>
            <a:ext cx="3217680" cy="4525200"/>
          </a:xfrm>
          <a:prstGeom prst="rect">
            <a:avLst/>
          </a:prstGeom>
          <a:ln>
            <a:noFill/>
          </a:ln>
        </p:spPr>
      </p:pic>
      <p:pic>
        <p:nvPicPr>
          <p:cNvPr id="171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72" name="CustomShape 2"/>
          <p:cNvSpPr/>
          <p:nvPr/>
        </p:nvSpPr>
        <p:spPr>
          <a:xfrm>
            <a:off x="2286000" y="1500120"/>
            <a:ext cx="5142960" cy="58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3"/>
          <p:cNvSpPr/>
          <p:nvPr/>
        </p:nvSpPr>
        <p:spPr>
          <a:xfrm>
            <a:off x="1785960" y="2571840"/>
            <a:ext cx="628596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 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4"/>
          <p:cNvSpPr/>
          <p:nvPr/>
        </p:nvSpPr>
        <p:spPr>
          <a:xfrm>
            <a:off x="928800" y="1500120"/>
            <a:ext cx="700020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 </a:t>
            </a:r>
            <a:r>
              <a:rPr b="1" lang="ru-RU" sz="2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ЭКСКУРСИЯ В ПОЖАРНУЮ ЧАСТЬ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5" name="Рисунок 13" descr=""/>
          <p:cNvPicPr/>
          <p:nvPr/>
        </p:nvPicPr>
        <p:blipFill>
          <a:blip r:embed="rId3"/>
          <a:stretch/>
        </p:blipFill>
        <p:spPr>
          <a:xfrm>
            <a:off x="6286680" y="2071800"/>
            <a:ext cx="2678040" cy="3571200"/>
          </a:xfrm>
          <a:prstGeom prst="rect">
            <a:avLst/>
          </a:prstGeom>
          <a:ln>
            <a:noFill/>
          </a:ln>
        </p:spPr>
      </p:pic>
      <p:pic>
        <p:nvPicPr>
          <p:cNvPr id="176" name="Рисунок 14" descr=""/>
          <p:cNvPicPr/>
          <p:nvPr/>
        </p:nvPicPr>
        <p:blipFill>
          <a:blip r:embed="rId4"/>
          <a:stretch/>
        </p:blipFill>
        <p:spPr>
          <a:xfrm>
            <a:off x="3571920" y="1928880"/>
            <a:ext cx="2642400" cy="1981800"/>
          </a:xfrm>
          <a:prstGeom prst="rect">
            <a:avLst/>
          </a:prstGeom>
          <a:ln>
            <a:noFill/>
          </a:ln>
        </p:spPr>
      </p:pic>
      <p:pic>
        <p:nvPicPr>
          <p:cNvPr id="177" name="Рисунок 17" descr=""/>
          <p:cNvPicPr/>
          <p:nvPr/>
        </p:nvPicPr>
        <p:blipFill>
          <a:blip r:embed="rId5"/>
          <a:stretch/>
        </p:blipFill>
        <p:spPr>
          <a:xfrm>
            <a:off x="3571920" y="4143240"/>
            <a:ext cx="2666160" cy="1999440"/>
          </a:xfrm>
          <a:prstGeom prst="rect">
            <a:avLst/>
          </a:prstGeom>
          <a:ln>
            <a:noFill/>
          </a:ln>
        </p:spPr>
      </p:pic>
      <p:pic>
        <p:nvPicPr>
          <p:cNvPr id="178" name="Рисунок 20" descr=""/>
          <p:cNvPicPr/>
          <p:nvPr/>
        </p:nvPicPr>
        <p:blipFill>
          <a:blip r:embed="rId6"/>
          <a:stretch/>
        </p:blipFill>
        <p:spPr>
          <a:xfrm>
            <a:off x="357120" y="2286000"/>
            <a:ext cx="2892600" cy="3857040"/>
          </a:xfrm>
          <a:prstGeom prst="rect">
            <a:avLst/>
          </a:prstGeom>
          <a:ln>
            <a:noFill/>
          </a:ln>
        </p:spPr>
      </p:pic>
    </p:spTree>
  </p:cSld>
  <p:transition>
    <p:wedg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0" name="Содержимое 9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960" cy="4525200"/>
          </a:xfrm>
          <a:prstGeom prst="rect">
            <a:avLst/>
          </a:prstGeom>
          <a:ln>
            <a:noFill/>
          </a:ln>
        </p:spPr>
      </p:pic>
      <p:pic>
        <p:nvPicPr>
          <p:cNvPr id="181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82" name="CustomShape 2"/>
          <p:cNvSpPr/>
          <p:nvPr/>
        </p:nvSpPr>
        <p:spPr>
          <a:xfrm>
            <a:off x="2143080" y="1214280"/>
            <a:ext cx="5571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</a:t>
            </a: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БЕЗОПАСНОСТЬ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3" name="Рисунок 10" descr=""/>
          <p:cNvPicPr/>
          <p:nvPr/>
        </p:nvPicPr>
        <p:blipFill>
          <a:blip r:embed="rId3"/>
          <a:stretch/>
        </p:blipFill>
        <p:spPr>
          <a:xfrm>
            <a:off x="642960" y="1714320"/>
            <a:ext cx="3428280" cy="2571120"/>
          </a:xfrm>
          <a:prstGeom prst="rect">
            <a:avLst/>
          </a:prstGeom>
          <a:ln>
            <a:noFill/>
          </a:ln>
        </p:spPr>
      </p:pic>
      <p:pic>
        <p:nvPicPr>
          <p:cNvPr id="184" name="Рисунок 11" descr=""/>
          <p:cNvPicPr/>
          <p:nvPr/>
        </p:nvPicPr>
        <p:blipFill>
          <a:blip r:embed="rId4"/>
          <a:stretch/>
        </p:blipFill>
        <p:spPr>
          <a:xfrm>
            <a:off x="4929120" y="1714320"/>
            <a:ext cx="3380760" cy="2535480"/>
          </a:xfrm>
          <a:prstGeom prst="rect">
            <a:avLst/>
          </a:prstGeom>
          <a:ln>
            <a:noFill/>
          </a:ln>
        </p:spPr>
      </p:pic>
      <p:pic>
        <p:nvPicPr>
          <p:cNvPr id="185" name="Рисунок 12" descr=""/>
          <p:cNvPicPr/>
          <p:nvPr/>
        </p:nvPicPr>
        <p:blipFill>
          <a:blip r:embed="rId5"/>
          <a:stretch/>
        </p:blipFill>
        <p:spPr>
          <a:xfrm>
            <a:off x="2571840" y="4214880"/>
            <a:ext cx="3874320" cy="2382120"/>
          </a:xfrm>
          <a:prstGeom prst="rect">
            <a:avLst/>
          </a:prstGeom>
          <a:ln>
            <a:noFill/>
          </a:ln>
        </p:spPr>
      </p:pic>
    </p:spTree>
  </p:cSld>
  <p:transition>
    <p:wedg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7" name="Содержимое 26" descr=""/>
          <p:cNvPicPr/>
          <p:nvPr/>
        </p:nvPicPr>
        <p:blipFill>
          <a:blip r:embed="rId1"/>
          <a:stretch/>
        </p:blipFill>
        <p:spPr>
          <a:xfrm>
            <a:off x="2309040" y="1600200"/>
            <a:ext cx="4525200" cy="4525200"/>
          </a:xfrm>
          <a:prstGeom prst="rect">
            <a:avLst/>
          </a:prstGeom>
          <a:ln>
            <a:noFill/>
          </a:ln>
        </p:spPr>
      </p:pic>
      <p:pic>
        <p:nvPicPr>
          <p:cNvPr id="188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pic>
        <p:nvPicPr>
          <p:cNvPr id="189" name="Рисунок 29" descr=""/>
          <p:cNvPicPr/>
          <p:nvPr/>
        </p:nvPicPr>
        <p:blipFill>
          <a:blip r:embed="rId3"/>
          <a:stretch/>
        </p:blipFill>
        <p:spPr>
          <a:xfrm>
            <a:off x="1143000" y="1285920"/>
            <a:ext cx="6928920" cy="5190480"/>
          </a:xfrm>
          <a:prstGeom prst="rect">
            <a:avLst/>
          </a:prstGeom>
          <a:ln>
            <a:noFill/>
          </a:ln>
        </p:spPr>
      </p:pic>
    </p:spTree>
  </p:cSld>
  <p:transition>
    <p:wedg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1" name="Содержимое 7" descr=""/>
          <p:cNvPicPr/>
          <p:nvPr/>
        </p:nvPicPr>
        <p:blipFill>
          <a:blip r:embed="rId1"/>
          <a:stretch/>
        </p:blipFill>
        <p:spPr>
          <a:xfrm>
            <a:off x="2874600" y="1600200"/>
            <a:ext cx="3393720" cy="4525200"/>
          </a:xfrm>
          <a:prstGeom prst="rect">
            <a:avLst/>
          </a:prstGeom>
          <a:ln>
            <a:noFill/>
          </a:ln>
        </p:spPr>
      </p:pic>
      <p:pic>
        <p:nvPicPr>
          <p:cNvPr id="192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93" name="CustomShape 2"/>
          <p:cNvSpPr/>
          <p:nvPr/>
        </p:nvSpPr>
        <p:spPr>
          <a:xfrm>
            <a:off x="1928880" y="1285920"/>
            <a:ext cx="521424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</a:t>
            </a: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НЕДЕЛЯ ЗДОРОВЬЯ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4" name="Рисунок 8" descr=""/>
          <p:cNvPicPr/>
          <p:nvPr/>
        </p:nvPicPr>
        <p:blipFill>
          <a:blip r:embed="rId3"/>
          <a:stretch/>
        </p:blipFill>
        <p:spPr>
          <a:xfrm>
            <a:off x="3357720" y="1785960"/>
            <a:ext cx="2017440" cy="2499480"/>
          </a:xfrm>
          <a:prstGeom prst="rect">
            <a:avLst/>
          </a:prstGeom>
          <a:ln>
            <a:noFill/>
          </a:ln>
        </p:spPr>
      </p:pic>
      <p:pic>
        <p:nvPicPr>
          <p:cNvPr id="195" name="Рисунок 9" descr=""/>
          <p:cNvPicPr/>
          <p:nvPr/>
        </p:nvPicPr>
        <p:blipFill>
          <a:blip r:embed="rId4"/>
          <a:stretch/>
        </p:blipFill>
        <p:spPr>
          <a:xfrm>
            <a:off x="6143760" y="1571760"/>
            <a:ext cx="1928160" cy="2571120"/>
          </a:xfrm>
          <a:prstGeom prst="rect">
            <a:avLst/>
          </a:prstGeom>
          <a:ln>
            <a:noFill/>
          </a:ln>
        </p:spPr>
      </p:pic>
      <p:pic>
        <p:nvPicPr>
          <p:cNvPr id="196" name="Рисунок 10" descr=""/>
          <p:cNvPicPr/>
          <p:nvPr/>
        </p:nvPicPr>
        <p:blipFill>
          <a:blip r:embed="rId5"/>
          <a:stretch/>
        </p:blipFill>
        <p:spPr>
          <a:xfrm>
            <a:off x="357120" y="4500720"/>
            <a:ext cx="2761560" cy="2071080"/>
          </a:xfrm>
          <a:prstGeom prst="rect">
            <a:avLst/>
          </a:prstGeom>
          <a:ln>
            <a:noFill/>
          </a:ln>
        </p:spPr>
      </p:pic>
      <p:pic>
        <p:nvPicPr>
          <p:cNvPr id="197" name="Рисунок 14" descr=""/>
          <p:cNvPicPr/>
          <p:nvPr/>
        </p:nvPicPr>
        <p:blipFill>
          <a:blip r:embed="rId6"/>
          <a:stretch/>
        </p:blipFill>
        <p:spPr>
          <a:xfrm>
            <a:off x="428760" y="1428840"/>
            <a:ext cx="2071080" cy="2761560"/>
          </a:xfrm>
          <a:prstGeom prst="rect">
            <a:avLst/>
          </a:prstGeom>
          <a:ln>
            <a:noFill/>
          </a:ln>
        </p:spPr>
      </p:pic>
      <p:pic>
        <p:nvPicPr>
          <p:cNvPr id="198" name="Рисунок 15" descr=""/>
          <p:cNvPicPr/>
          <p:nvPr/>
        </p:nvPicPr>
        <p:blipFill>
          <a:blip r:embed="rId7"/>
          <a:stretch/>
        </p:blipFill>
        <p:spPr>
          <a:xfrm>
            <a:off x="6072120" y="4429080"/>
            <a:ext cx="2785320" cy="2088720"/>
          </a:xfrm>
          <a:prstGeom prst="rect">
            <a:avLst/>
          </a:prstGeom>
          <a:ln>
            <a:noFill/>
          </a:ln>
        </p:spPr>
      </p:pic>
      <p:pic>
        <p:nvPicPr>
          <p:cNvPr id="199" name="Рисунок 16" descr=""/>
          <p:cNvPicPr/>
          <p:nvPr/>
        </p:nvPicPr>
        <p:blipFill>
          <a:blip r:embed="rId8"/>
          <a:stretch/>
        </p:blipFill>
        <p:spPr>
          <a:xfrm>
            <a:off x="3643200" y="4500720"/>
            <a:ext cx="1928160" cy="2142360"/>
          </a:xfrm>
          <a:prstGeom prst="rect">
            <a:avLst/>
          </a:prstGeom>
          <a:ln>
            <a:noFill/>
          </a:ln>
        </p:spPr>
      </p:pic>
    </p:spTree>
  </p:cSld>
  <p:transition>
    <p:wedg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1" name="Содержимое 1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960" cy="4525200"/>
          </a:xfrm>
          <a:prstGeom prst="rect">
            <a:avLst/>
          </a:prstGeom>
          <a:ln>
            <a:noFill/>
          </a:ln>
        </p:spPr>
      </p:pic>
      <p:pic>
        <p:nvPicPr>
          <p:cNvPr id="202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pic>
        <p:nvPicPr>
          <p:cNvPr id="203" name="Рисунок 16" descr=""/>
          <p:cNvPicPr/>
          <p:nvPr/>
        </p:nvPicPr>
        <p:blipFill>
          <a:blip r:embed="rId3"/>
          <a:stretch/>
        </p:blipFill>
        <p:spPr>
          <a:xfrm>
            <a:off x="6072120" y="1500120"/>
            <a:ext cx="2788560" cy="2091240"/>
          </a:xfrm>
          <a:prstGeom prst="rect">
            <a:avLst/>
          </a:prstGeom>
          <a:ln>
            <a:noFill/>
          </a:ln>
        </p:spPr>
      </p:pic>
      <p:pic>
        <p:nvPicPr>
          <p:cNvPr id="204" name="Рисунок 17" descr=""/>
          <p:cNvPicPr/>
          <p:nvPr/>
        </p:nvPicPr>
        <p:blipFill>
          <a:blip r:embed="rId4"/>
          <a:stretch/>
        </p:blipFill>
        <p:spPr>
          <a:xfrm>
            <a:off x="3074400" y="1643040"/>
            <a:ext cx="2711160" cy="2071080"/>
          </a:xfrm>
          <a:prstGeom prst="rect">
            <a:avLst/>
          </a:prstGeom>
          <a:ln>
            <a:noFill/>
          </a:ln>
        </p:spPr>
      </p:pic>
      <p:pic>
        <p:nvPicPr>
          <p:cNvPr id="205" name="Рисунок 18" descr=""/>
          <p:cNvPicPr/>
          <p:nvPr/>
        </p:nvPicPr>
        <p:blipFill>
          <a:blip r:embed="rId5"/>
          <a:stretch/>
        </p:blipFill>
        <p:spPr>
          <a:xfrm>
            <a:off x="2786040" y="4071960"/>
            <a:ext cx="2952000" cy="2214000"/>
          </a:xfrm>
          <a:prstGeom prst="rect">
            <a:avLst/>
          </a:prstGeom>
          <a:ln>
            <a:noFill/>
          </a:ln>
        </p:spPr>
      </p:pic>
      <p:pic>
        <p:nvPicPr>
          <p:cNvPr id="206" name="Рисунок 19" descr=""/>
          <p:cNvPicPr/>
          <p:nvPr/>
        </p:nvPicPr>
        <p:blipFill>
          <a:blip r:embed="rId6"/>
          <a:stretch/>
        </p:blipFill>
        <p:spPr>
          <a:xfrm>
            <a:off x="285840" y="2143080"/>
            <a:ext cx="2303280" cy="3071160"/>
          </a:xfrm>
          <a:prstGeom prst="rect">
            <a:avLst/>
          </a:prstGeom>
          <a:ln>
            <a:noFill/>
          </a:ln>
        </p:spPr>
      </p:pic>
      <p:pic>
        <p:nvPicPr>
          <p:cNvPr id="207" name="Рисунок 23" descr=""/>
          <p:cNvPicPr/>
          <p:nvPr/>
        </p:nvPicPr>
        <p:blipFill>
          <a:blip r:embed="rId7"/>
          <a:stretch/>
        </p:blipFill>
        <p:spPr>
          <a:xfrm>
            <a:off x="5857920" y="3857760"/>
            <a:ext cx="2929320" cy="2189880"/>
          </a:xfrm>
          <a:prstGeom prst="rect">
            <a:avLst/>
          </a:prstGeom>
          <a:ln>
            <a:noFill/>
          </a:ln>
        </p:spPr>
      </p:pic>
    </p:spTree>
  </p:cSld>
  <p:transition>
    <p:wedg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5" name="Содержимое 7" descr=""/>
          <p:cNvPicPr/>
          <p:nvPr/>
        </p:nvPicPr>
        <p:blipFill>
          <a:blip r:embed="rId1"/>
          <a:stretch/>
        </p:blipFill>
        <p:spPr>
          <a:xfrm>
            <a:off x="1554840" y="2000160"/>
            <a:ext cx="6033960" cy="4125240"/>
          </a:xfrm>
          <a:prstGeom prst="rect">
            <a:avLst/>
          </a:prstGeom>
          <a:ln>
            <a:noFill/>
          </a:ln>
        </p:spPr>
      </p:pic>
      <p:pic>
        <p:nvPicPr>
          <p:cNvPr id="86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87" name="CustomShape 2"/>
          <p:cNvSpPr/>
          <p:nvPr/>
        </p:nvSpPr>
        <p:spPr>
          <a:xfrm>
            <a:off x="857160" y="1357200"/>
            <a:ext cx="757188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</a:t>
            </a:r>
            <a:r>
              <a:rPr b="1" lang="ru-RU" sz="28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Подготовительная группа №12«Непоседы»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8" name="Picture 2" descr=""/>
          <p:cNvPicPr/>
          <p:nvPr/>
        </p:nvPicPr>
        <p:blipFill>
          <a:blip r:embed="rId3"/>
          <a:stretch/>
        </p:blipFill>
        <p:spPr>
          <a:xfrm>
            <a:off x="1785960" y="1928880"/>
            <a:ext cx="5785920" cy="4339080"/>
          </a:xfrm>
          <a:prstGeom prst="rect">
            <a:avLst/>
          </a:prstGeom>
          <a:ln>
            <a:noFill/>
          </a:ln>
        </p:spPr>
      </p:pic>
    </p:spTree>
  </p:cSld>
  <p:transition>
    <p:wedg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9" name="Содержимое 9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960" cy="4525200"/>
          </a:xfrm>
          <a:prstGeom prst="rect">
            <a:avLst/>
          </a:prstGeom>
          <a:ln>
            <a:noFill/>
          </a:ln>
        </p:spPr>
      </p:pic>
      <p:pic>
        <p:nvPicPr>
          <p:cNvPr id="210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pic>
        <p:nvPicPr>
          <p:cNvPr id="211" name="Рисунок 16" descr=""/>
          <p:cNvPicPr/>
          <p:nvPr/>
        </p:nvPicPr>
        <p:blipFill>
          <a:blip r:embed="rId3"/>
          <a:stretch/>
        </p:blipFill>
        <p:spPr>
          <a:xfrm>
            <a:off x="642960" y="1357200"/>
            <a:ext cx="8012880" cy="4793400"/>
          </a:xfrm>
          <a:prstGeom prst="rect">
            <a:avLst/>
          </a:prstGeom>
          <a:ln>
            <a:noFill/>
          </a:ln>
        </p:spPr>
      </p:pic>
    </p:spTree>
  </p:cSld>
  <p:transition>
    <p:wedge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3" name="Содержимое 9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960" cy="4525200"/>
          </a:xfrm>
          <a:prstGeom prst="rect">
            <a:avLst/>
          </a:prstGeom>
          <a:ln>
            <a:noFill/>
          </a:ln>
        </p:spPr>
      </p:pic>
      <p:pic>
        <p:nvPicPr>
          <p:cNvPr id="214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pic>
        <p:nvPicPr>
          <p:cNvPr id="215" name="Рисунок 16" descr=""/>
          <p:cNvPicPr/>
          <p:nvPr/>
        </p:nvPicPr>
        <p:blipFill>
          <a:blip r:embed="rId3"/>
          <a:stretch/>
        </p:blipFill>
        <p:spPr>
          <a:xfrm>
            <a:off x="3500280" y="1571760"/>
            <a:ext cx="5333400" cy="3999960"/>
          </a:xfrm>
          <a:prstGeom prst="rect">
            <a:avLst/>
          </a:prstGeom>
          <a:ln>
            <a:noFill/>
          </a:ln>
        </p:spPr>
      </p:pic>
      <p:pic>
        <p:nvPicPr>
          <p:cNvPr id="216" name="VID_20211027_110606.mp4" descr=""/>
          <p:cNvPicPr/>
          <p:nvPr/>
        </p:nvPicPr>
        <p:blipFill>
          <a:blip r:embed="rId4"/>
          <a:stretch/>
        </p:blipFill>
        <p:spPr>
          <a:xfrm>
            <a:off x="571320" y="1857240"/>
            <a:ext cx="2496240" cy="1713960"/>
          </a:xfrm>
          <a:prstGeom prst="rect">
            <a:avLst/>
          </a:prstGeom>
          <a:ln>
            <a:noFill/>
          </a:ln>
        </p:spPr>
      </p:pic>
      <p:pic>
        <p:nvPicPr>
          <p:cNvPr id="217" name="VID_20211027_111034.mp4" descr=""/>
          <p:cNvPicPr/>
          <p:nvPr/>
        </p:nvPicPr>
        <p:blipFill>
          <a:blip r:embed="rId5"/>
          <a:stretch/>
        </p:blipFill>
        <p:spPr>
          <a:xfrm>
            <a:off x="500040" y="4500720"/>
            <a:ext cx="2888640" cy="1624320"/>
          </a:xfrm>
          <a:prstGeom prst="rect">
            <a:avLst/>
          </a:prstGeom>
          <a:ln>
            <a:noFill/>
          </a:ln>
        </p:spPr>
      </p:pic>
      <p:sp>
        <p:nvSpPr>
          <p:cNvPr id="218" name="CustomShape 2"/>
          <p:cNvSpPr/>
          <p:nvPr/>
        </p:nvSpPr>
        <p:spPr>
          <a:xfrm>
            <a:off x="4714920" y="5643720"/>
            <a:ext cx="4071240" cy="985320"/>
          </a:xfrm>
          <a:prstGeom prst="rect">
            <a:avLst/>
          </a:prstGeom>
          <a:ln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 ДНЕМ МАТЕРИ!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571320" y="3786120"/>
            <a:ext cx="257112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 </a:t>
            </a: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Видеопоздравление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edge/>
  </p:transition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afterEffect" fill="hold" presetClass="mediacall">
                                  <p:stCondLst>
                                    <p:cond delay="0"/>
                                  </p:st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2" restart="whenNotActive" nodeType="interactiveSeq" fill="hold">
                <p:childTnLst>
                  <p:par>
                    <p:cTn id="43" fill="hold"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mediacall">
                                  <p:stCondLst>
                                    <p:cond delay="0"/>
                                  </p:st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6" restart="whenNotActive" nodeType="interactiveSeq" fill="hold">
                <p:childTnLst>
                  <p:par>
                    <p:cTn id="47" fill="hold"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mediacall">
                                  <p:stCondLst>
                                    <p:cond delay="0"/>
                                  </p:st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1" name="Содержимое 17" descr=""/>
          <p:cNvPicPr/>
          <p:nvPr/>
        </p:nvPicPr>
        <p:blipFill>
          <a:blip r:embed="rId1"/>
          <a:stretch/>
        </p:blipFill>
        <p:spPr>
          <a:xfrm>
            <a:off x="2484720" y="1600200"/>
            <a:ext cx="4173840" cy="4525200"/>
          </a:xfrm>
          <a:prstGeom prst="rect">
            <a:avLst/>
          </a:prstGeom>
          <a:ln>
            <a:noFill/>
          </a:ln>
        </p:spPr>
      </p:pic>
      <p:pic>
        <p:nvPicPr>
          <p:cNvPr id="222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pic>
        <p:nvPicPr>
          <p:cNvPr id="223" name="Рисунок 18" descr=""/>
          <p:cNvPicPr/>
          <p:nvPr/>
        </p:nvPicPr>
        <p:blipFill>
          <a:blip r:embed="rId3"/>
          <a:stretch/>
        </p:blipFill>
        <p:spPr>
          <a:xfrm>
            <a:off x="1428840" y="1500120"/>
            <a:ext cx="6721200" cy="4357080"/>
          </a:xfrm>
          <a:prstGeom prst="rect">
            <a:avLst/>
          </a:prstGeom>
          <a:ln>
            <a:noFill/>
          </a:ln>
        </p:spPr>
      </p:pic>
      <p:sp>
        <p:nvSpPr>
          <p:cNvPr id="224" name="CustomShape 2"/>
          <p:cNvSpPr/>
          <p:nvPr/>
        </p:nvSpPr>
        <p:spPr>
          <a:xfrm>
            <a:off x="2500200" y="5943600"/>
            <a:ext cx="4071240" cy="699480"/>
          </a:xfrm>
          <a:prstGeom prst="rect">
            <a:avLst/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Битва под Москвой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edge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6" name="Содержимое 8" descr=""/>
          <p:cNvPicPr/>
          <p:nvPr/>
        </p:nvPicPr>
        <p:blipFill>
          <a:blip r:embed="rId1"/>
          <a:stretch/>
        </p:blipFill>
        <p:spPr>
          <a:xfrm>
            <a:off x="2309040" y="1600200"/>
            <a:ext cx="4525200" cy="4525200"/>
          </a:xfrm>
          <a:prstGeom prst="rect">
            <a:avLst/>
          </a:prstGeom>
          <a:ln>
            <a:noFill/>
          </a:ln>
        </p:spPr>
      </p:pic>
      <p:pic>
        <p:nvPicPr>
          <p:cNvPr id="227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pic>
        <p:nvPicPr>
          <p:cNvPr id="228" name="Рисунок 11" descr=""/>
          <p:cNvPicPr/>
          <p:nvPr/>
        </p:nvPicPr>
        <p:blipFill>
          <a:blip r:embed="rId3"/>
          <a:stretch/>
        </p:blipFill>
        <p:spPr>
          <a:xfrm>
            <a:off x="1285920" y="1357200"/>
            <a:ext cx="6220440" cy="4642920"/>
          </a:xfrm>
          <a:prstGeom prst="rect">
            <a:avLst/>
          </a:prstGeom>
          <a:ln>
            <a:noFill/>
          </a:ln>
        </p:spPr>
      </p:pic>
      <p:sp>
        <p:nvSpPr>
          <p:cNvPr id="229" name="CustomShape 2"/>
          <p:cNvSpPr/>
          <p:nvPr/>
        </p:nvSpPr>
        <p:spPr>
          <a:xfrm flipV="1" rot="10800000">
            <a:off x="9000720" y="7214400"/>
            <a:ext cx="2999520" cy="570960"/>
          </a:xfrm>
          <a:prstGeom prst="rect">
            <a:avLst/>
          </a:prstGeom>
          <a:ln>
            <a:rou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ПЕТР I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1" name="Содержимое 8" descr=""/>
          <p:cNvPicPr/>
          <p:nvPr/>
        </p:nvPicPr>
        <p:blipFill>
          <a:blip r:embed="rId1"/>
          <a:stretch/>
        </p:blipFill>
        <p:spPr>
          <a:xfrm>
            <a:off x="2309040" y="1600200"/>
            <a:ext cx="4525200" cy="4525200"/>
          </a:xfrm>
          <a:prstGeom prst="rect">
            <a:avLst/>
          </a:prstGeom>
          <a:ln>
            <a:noFill/>
          </a:ln>
        </p:spPr>
      </p:pic>
      <p:pic>
        <p:nvPicPr>
          <p:cNvPr id="232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233" name="CustomShape 2"/>
          <p:cNvSpPr/>
          <p:nvPr/>
        </p:nvSpPr>
        <p:spPr>
          <a:xfrm>
            <a:off x="1285920" y="1428840"/>
            <a:ext cx="628596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Взаимодействие с родителями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2286000" y="2136240"/>
            <a:ext cx="4571280" cy="447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Собрания:               традиционные и нетрадиционные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Анкетирование, опросы, консультации, беседы, буклеты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Участие в конкурсах рисунка, стихотворений, изготовление поделок на конкурсы .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Привлечение родителей к жизни группы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" name="Picture 2" descr=""/>
          <p:cNvPicPr/>
          <p:nvPr/>
        </p:nvPicPr>
        <p:blipFill>
          <a:blip r:embed="rId3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pic>
        <p:nvPicPr>
          <p:cNvPr id="236" name="Picture 2" descr=""/>
          <p:cNvPicPr/>
          <p:nvPr/>
        </p:nvPicPr>
        <p:blipFill>
          <a:blip r:embed="rId4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237" name="CustomShape 4"/>
          <p:cNvSpPr/>
          <p:nvPr/>
        </p:nvSpPr>
        <p:spPr>
          <a:xfrm>
            <a:off x="2286000" y="1285920"/>
            <a:ext cx="328536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</a:t>
            </a:r>
            <a:r>
              <a:rPr b="1" lang="ru-RU" sz="28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Новый год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8" name="Рисунок 17" descr=""/>
          <p:cNvPicPr/>
          <p:nvPr/>
        </p:nvPicPr>
        <p:blipFill>
          <a:blip r:embed="rId5"/>
          <a:stretch/>
        </p:blipFill>
        <p:spPr>
          <a:xfrm>
            <a:off x="357120" y="4357800"/>
            <a:ext cx="2856960" cy="2142360"/>
          </a:xfrm>
          <a:prstGeom prst="rect">
            <a:avLst/>
          </a:prstGeom>
          <a:ln>
            <a:noFill/>
          </a:ln>
        </p:spPr>
      </p:pic>
      <p:pic>
        <p:nvPicPr>
          <p:cNvPr id="239" name="Рисунок 18" descr=""/>
          <p:cNvPicPr/>
          <p:nvPr/>
        </p:nvPicPr>
        <p:blipFill>
          <a:blip r:embed="rId6"/>
          <a:stretch/>
        </p:blipFill>
        <p:spPr>
          <a:xfrm>
            <a:off x="3643200" y="1785960"/>
            <a:ext cx="1910160" cy="2547360"/>
          </a:xfrm>
          <a:prstGeom prst="rect">
            <a:avLst/>
          </a:prstGeom>
          <a:ln>
            <a:noFill/>
          </a:ln>
        </p:spPr>
      </p:pic>
      <p:pic>
        <p:nvPicPr>
          <p:cNvPr id="240" name="Рисунок 19" descr=""/>
          <p:cNvPicPr/>
          <p:nvPr/>
        </p:nvPicPr>
        <p:blipFill>
          <a:blip r:embed="rId7"/>
          <a:stretch/>
        </p:blipFill>
        <p:spPr>
          <a:xfrm>
            <a:off x="3429000" y="4572000"/>
            <a:ext cx="2666160" cy="1999440"/>
          </a:xfrm>
          <a:prstGeom prst="rect">
            <a:avLst/>
          </a:prstGeom>
          <a:ln>
            <a:noFill/>
          </a:ln>
        </p:spPr>
      </p:pic>
      <p:pic>
        <p:nvPicPr>
          <p:cNvPr id="241" name="Рисунок 20" descr=""/>
          <p:cNvPicPr/>
          <p:nvPr/>
        </p:nvPicPr>
        <p:blipFill>
          <a:blip r:embed="rId8"/>
          <a:stretch/>
        </p:blipFill>
        <p:spPr>
          <a:xfrm>
            <a:off x="6262560" y="4500720"/>
            <a:ext cx="2666880" cy="1999440"/>
          </a:xfrm>
          <a:prstGeom prst="rect">
            <a:avLst/>
          </a:prstGeom>
          <a:ln>
            <a:noFill/>
          </a:ln>
        </p:spPr>
      </p:pic>
      <p:pic>
        <p:nvPicPr>
          <p:cNvPr id="242" name="Рисунок 21" descr=""/>
          <p:cNvPicPr/>
          <p:nvPr/>
        </p:nvPicPr>
        <p:blipFill>
          <a:blip r:embed="rId9"/>
          <a:stretch/>
        </p:blipFill>
        <p:spPr>
          <a:xfrm>
            <a:off x="714240" y="1500120"/>
            <a:ext cx="1928160" cy="2571120"/>
          </a:xfrm>
          <a:prstGeom prst="rect">
            <a:avLst/>
          </a:prstGeom>
          <a:ln>
            <a:noFill/>
          </a:ln>
        </p:spPr>
      </p:pic>
      <p:pic>
        <p:nvPicPr>
          <p:cNvPr id="243" name="Рисунок 23" descr=""/>
          <p:cNvPicPr/>
          <p:nvPr/>
        </p:nvPicPr>
        <p:blipFill>
          <a:blip r:embed="rId10"/>
          <a:stretch/>
        </p:blipFill>
        <p:spPr>
          <a:xfrm>
            <a:off x="6429240" y="1571760"/>
            <a:ext cx="2071080" cy="276156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5" name="Содержимое 8" descr=""/>
          <p:cNvPicPr/>
          <p:nvPr/>
        </p:nvPicPr>
        <p:blipFill>
          <a:blip r:embed="rId1"/>
          <a:stretch/>
        </p:blipFill>
        <p:spPr>
          <a:xfrm>
            <a:off x="1335600" y="1600200"/>
            <a:ext cx="6472080" cy="4525200"/>
          </a:xfrm>
          <a:prstGeom prst="rect">
            <a:avLst/>
          </a:prstGeom>
          <a:ln>
            <a:noFill/>
          </a:ln>
        </p:spPr>
      </p:pic>
      <p:pic>
        <p:nvPicPr>
          <p:cNvPr id="246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247" name="CustomShape 2"/>
          <p:cNvSpPr/>
          <p:nvPr/>
        </p:nvSpPr>
        <p:spPr>
          <a:xfrm>
            <a:off x="1285920" y="1428840"/>
            <a:ext cx="628596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Взаимодействие с родителями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2286000" y="2136240"/>
            <a:ext cx="4571280" cy="447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Собрания:               традиционные и нетрадиционные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Анкетирование, опросы, консультации, беседы, буклеты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Участие в конкурсах рисунка, стихотворений, изготовление поделок на конкурсы .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Привлечение родителей к жизни группы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9" name="Picture 2" descr=""/>
          <p:cNvPicPr/>
          <p:nvPr/>
        </p:nvPicPr>
        <p:blipFill>
          <a:blip r:embed="rId3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pic>
        <p:nvPicPr>
          <p:cNvPr id="250" name="Рисунок 10" descr=""/>
          <p:cNvPicPr/>
          <p:nvPr/>
        </p:nvPicPr>
        <p:blipFill>
          <a:blip r:embed="rId4"/>
          <a:stretch/>
        </p:blipFill>
        <p:spPr>
          <a:xfrm>
            <a:off x="4500720" y="1500120"/>
            <a:ext cx="4483800" cy="3134880"/>
          </a:xfrm>
          <a:prstGeom prst="rect">
            <a:avLst/>
          </a:prstGeom>
          <a:ln>
            <a:noFill/>
          </a:ln>
        </p:spPr>
      </p:pic>
      <p:pic>
        <p:nvPicPr>
          <p:cNvPr id="251" name="Рисунок 11" descr=""/>
          <p:cNvPicPr/>
          <p:nvPr/>
        </p:nvPicPr>
        <p:blipFill>
          <a:blip r:embed="rId5"/>
          <a:stretch/>
        </p:blipFill>
        <p:spPr>
          <a:xfrm>
            <a:off x="571320" y="1428840"/>
            <a:ext cx="3696120" cy="4928400"/>
          </a:xfrm>
          <a:prstGeom prst="rect">
            <a:avLst/>
          </a:prstGeom>
          <a:ln>
            <a:noFill/>
          </a:ln>
        </p:spPr>
      </p:pic>
      <p:sp>
        <p:nvSpPr>
          <p:cNvPr id="252" name="CustomShape 4"/>
          <p:cNvSpPr/>
          <p:nvPr/>
        </p:nvSpPr>
        <p:spPr>
          <a:xfrm>
            <a:off x="5000760" y="4714920"/>
            <a:ext cx="3357000" cy="1213560"/>
          </a:xfrm>
          <a:prstGeom prst="rect">
            <a:avLst/>
          </a:prstGeom>
          <a:ln>
            <a:rou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Участие в конкурсе ЭКОПОДМОСКОВЬЕ  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«Берегите природу»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3" name="Picture 2" descr=""/>
          <p:cNvPicPr/>
          <p:nvPr/>
        </p:nvPicPr>
        <p:blipFill>
          <a:blip r:embed="rId6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254" name="CustomShape 5"/>
          <p:cNvSpPr/>
          <p:nvPr/>
        </p:nvSpPr>
        <p:spPr>
          <a:xfrm>
            <a:off x="2357280" y="1071720"/>
            <a:ext cx="457128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</a:t>
            </a: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ЭКСПЕРИМЕНТИРОВАНИЕ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5" name="Рисунок 15" descr=""/>
          <p:cNvPicPr/>
          <p:nvPr/>
        </p:nvPicPr>
        <p:blipFill>
          <a:blip r:embed="rId7"/>
          <a:stretch/>
        </p:blipFill>
        <p:spPr>
          <a:xfrm>
            <a:off x="500040" y="2214720"/>
            <a:ext cx="2761560" cy="2071080"/>
          </a:xfrm>
          <a:prstGeom prst="rect">
            <a:avLst/>
          </a:prstGeom>
          <a:ln>
            <a:noFill/>
          </a:ln>
        </p:spPr>
      </p:pic>
      <p:pic>
        <p:nvPicPr>
          <p:cNvPr id="256" name="Рисунок 16" descr=""/>
          <p:cNvPicPr/>
          <p:nvPr/>
        </p:nvPicPr>
        <p:blipFill>
          <a:blip r:embed="rId8"/>
          <a:stretch/>
        </p:blipFill>
        <p:spPr>
          <a:xfrm>
            <a:off x="3786120" y="2250360"/>
            <a:ext cx="2785320" cy="2088720"/>
          </a:xfrm>
          <a:prstGeom prst="rect">
            <a:avLst/>
          </a:prstGeom>
          <a:ln>
            <a:noFill/>
          </a:ln>
        </p:spPr>
      </p:pic>
      <p:pic>
        <p:nvPicPr>
          <p:cNvPr id="257" name="Рисунок 17" descr=""/>
          <p:cNvPicPr/>
          <p:nvPr/>
        </p:nvPicPr>
        <p:blipFill>
          <a:blip r:embed="rId9"/>
          <a:stretch/>
        </p:blipFill>
        <p:spPr>
          <a:xfrm>
            <a:off x="571320" y="4500720"/>
            <a:ext cx="2714040" cy="2035440"/>
          </a:xfrm>
          <a:prstGeom prst="rect">
            <a:avLst/>
          </a:prstGeom>
          <a:ln>
            <a:noFill/>
          </a:ln>
        </p:spPr>
      </p:pic>
      <p:pic>
        <p:nvPicPr>
          <p:cNvPr id="258" name="Рисунок 18" descr=""/>
          <p:cNvPicPr/>
          <p:nvPr/>
        </p:nvPicPr>
        <p:blipFill>
          <a:blip r:embed="rId10"/>
          <a:stretch/>
        </p:blipFill>
        <p:spPr>
          <a:xfrm>
            <a:off x="6786720" y="3000240"/>
            <a:ext cx="2196000" cy="2928240"/>
          </a:xfrm>
          <a:prstGeom prst="rect">
            <a:avLst/>
          </a:prstGeom>
          <a:ln>
            <a:noFill/>
          </a:ln>
        </p:spPr>
      </p:pic>
      <p:pic>
        <p:nvPicPr>
          <p:cNvPr id="259" name="Рисунок 19" descr=""/>
          <p:cNvPicPr/>
          <p:nvPr/>
        </p:nvPicPr>
        <p:blipFill>
          <a:blip r:embed="rId11"/>
          <a:stretch/>
        </p:blipFill>
        <p:spPr>
          <a:xfrm>
            <a:off x="3643200" y="4643280"/>
            <a:ext cx="2761560" cy="207108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1" name="Содержимое 10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960" cy="4525200"/>
          </a:xfrm>
          <a:prstGeom prst="rect">
            <a:avLst/>
          </a:prstGeom>
          <a:ln>
            <a:noFill/>
          </a:ln>
        </p:spPr>
      </p:pic>
      <p:pic>
        <p:nvPicPr>
          <p:cNvPr id="262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263" name="CustomShape 2"/>
          <p:cNvSpPr/>
          <p:nvPr/>
        </p:nvSpPr>
        <p:spPr>
          <a:xfrm>
            <a:off x="1285920" y="1428840"/>
            <a:ext cx="628596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Взаимодействие с родителями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2286000" y="2136240"/>
            <a:ext cx="4571280" cy="447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Собрания:               традиционные и нетрадиционные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Анкетирование, опросы, консультации, беседы, буклеты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Участие в конкурсах рисунка, стихотворений, изготовление поделок на конкурсы .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Привлечение родителей к жизни группы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5" name="Picture 2" descr=""/>
          <p:cNvPicPr/>
          <p:nvPr/>
        </p:nvPicPr>
        <p:blipFill>
          <a:blip r:embed="rId3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266" name="CustomShape 4"/>
          <p:cNvSpPr/>
          <p:nvPr/>
        </p:nvSpPr>
        <p:spPr>
          <a:xfrm>
            <a:off x="1785960" y="1285920"/>
            <a:ext cx="62859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Самостоятельная деятельность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7" name="Рисунок 11" descr=""/>
          <p:cNvPicPr/>
          <p:nvPr/>
        </p:nvPicPr>
        <p:blipFill>
          <a:blip r:embed="rId4"/>
          <a:stretch/>
        </p:blipFill>
        <p:spPr>
          <a:xfrm>
            <a:off x="6357960" y="1643040"/>
            <a:ext cx="2666160" cy="1999440"/>
          </a:xfrm>
          <a:prstGeom prst="rect">
            <a:avLst/>
          </a:prstGeom>
          <a:ln>
            <a:noFill/>
          </a:ln>
        </p:spPr>
      </p:pic>
      <p:pic>
        <p:nvPicPr>
          <p:cNvPr id="268" name="Рисунок 15" descr=""/>
          <p:cNvPicPr/>
          <p:nvPr/>
        </p:nvPicPr>
        <p:blipFill>
          <a:blip r:embed="rId5"/>
          <a:stretch/>
        </p:blipFill>
        <p:spPr>
          <a:xfrm>
            <a:off x="6286680" y="3929040"/>
            <a:ext cx="2761560" cy="2071080"/>
          </a:xfrm>
          <a:prstGeom prst="rect">
            <a:avLst/>
          </a:prstGeom>
          <a:ln>
            <a:noFill/>
          </a:ln>
        </p:spPr>
      </p:pic>
      <p:pic>
        <p:nvPicPr>
          <p:cNvPr id="269" name="Рисунок 16" descr=""/>
          <p:cNvPicPr/>
          <p:nvPr/>
        </p:nvPicPr>
        <p:blipFill>
          <a:blip r:embed="rId6"/>
          <a:stretch/>
        </p:blipFill>
        <p:spPr>
          <a:xfrm>
            <a:off x="3143160" y="4572000"/>
            <a:ext cx="2812320" cy="2109240"/>
          </a:xfrm>
          <a:prstGeom prst="rect">
            <a:avLst/>
          </a:prstGeom>
          <a:ln>
            <a:noFill/>
          </a:ln>
        </p:spPr>
      </p:pic>
      <p:pic>
        <p:nvPicPr>
          <p:cNvPr id="270" name="Рисунок 17" descr=""/>
          <p:cNvPicPr/>
          <p:nvPr/>
        </p:nvPicPr>
        <p:blipFill>
          <a:blip r:embed="rId7"/>
          <a:stretch/>
        </p:blipFill>
        <p:spPr>
          <a:xfrm>
            <a:off x="285840" y="4071960"/>
            <a:ext cx="2571120" cy="1928160"/>
          </a:xfrm>
          <a:prstGeom prst="rect">
            <a:avLst/>
          </a:prstGeom>
          <a:ln>
            <a:noFill/>
          </a:ln>
        </p:spPr>
      </p:pic>
      <p:pic>
        <p:nvPicPr>
          <p:cNvPr id="271" name="Рисунок 18" descr=""/>
          <p:cNvPicPr/>
          <p:nvPr/>
        </p:nvPicPr>
        <p:blipFill>
          <a:blip r:embed="rId8"/>
          <a:stretch/>
        </p:blipFill>
        <p:spPr>
          <a:xfrm>
            <a:off x="3714840" y="1857240"/>
            <a:ext cx="1928160" cy="2571120"/>
          </a:xfrm>
          <a:prstGeom prst="rect">
            <a:avLst/>
          </a:prstGeom>
          <a:ln>
            <a:noFill/>
          </a:ln>
        </p:spPr>
      </p:pic>
      <p:pic>
        <p:nvPicPr>
          <p:cNvPr id="272" name="Рисунок 19" descr=""/>
          <p:cNvPicPr/>
          <p:nvPr/>
        </p:nvPicPr>
        <p:blipFill>
          <a:blip r:embed="rId9"/>
          <a:stretch/>
        </p:blipFill>
        <p:spPr>
          <a:xfrm>
            <a:off x="500040" y="1928880"/>
            <a:ext cx="2571120" cy="192816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Содержимое 10" descr=""/>
          <p:cNvPicPr/>
          <p:nvPr/>
        </p:nvPicPr>
        <p:blipFill>
          <a:blip r:embed="rId1"/>
          <a:stretch/>
        </p:blipFill>
        <p:spPr>
          <a:xfrm>
            <a:off x="2874600" y="1600200"/>
            <a:ext cx="3393720" cy="4525200"/>
          </a:xfrm>
          <a:prstGeom prst="rect">
            <a:avLst/>
          </a:prstGeom>
          <a:ln>
            <a:noFill/>
          </a:ln>
        </p:spPr>
      </p:pic>
      <p:sp>
        <p:nvSpPr>
          <p:cNvPr id="274" name="CustomShape 1"/>
          <p:cNvSpPr/>
          <p:nvPr/>
        </p:nvSpPr>
        <p:spPr>
          <a:xfrm>
            <a:off x="3922560" y="3244320"/>
            <a:ext cx="1297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Экскурсии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5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276" name="CustomShape 2"/>
          <p:cNvSpPr/>
          <p:nvPr/>
        </p:nvSpPr>
        <p:spPr>
          <a:xfrm>
            <a:off x="1785960" y="1500120"/>
            <a:ext cx="478548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</a:t>
            </a:r>
            <a:r>
              <a:rPr b="1" lang="ru-RU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Выступление на педсовете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7" name="Рисунок 13" descr=""/>
          <p:cNvPicPr/>
          <p:nvPr/>
        </p:nvPicPr>
        <p:blipFill>
          <a:blip r:embed="rId3"/>
          <a:stretch/>
        </p:blipFill>
        <p:spPr>
          <a:xfrm rot="376800">
            <a:off x="5072400" y="2214360"/>
            <a:ext cx="2678040" cy="3571200"/>
          </a:xfrm>
          <a:prstGeom prst="rect">
            <a:avLst/>
          </a:prstGeom>
          <a:ln>
            <a:noFill/>
          </a:ln>
        </p:spPr>
      </p:pic>
      <p:pic>
        <p:nvPicPr>
          <p:cNvPr id="278" name="Рисунок 17" descr=""/>
          <p:cNvPicPr/>
          <p:nvPr/>
        </p:nvPicPr>
        <p:blipFill>
          <a:blip r:embed="rId4"/>
          <a:stretch/>
        </p:blipFill>
        <p:spPr>
          <a:xfrm rot="21382800">
            <a:off x="1428120" y="2285640"/>
            <a:ext cx="2571120" cy="342828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transition>
    <p:wedge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0" name="Содержимое 14" descr=""/>
          <p:cNvPicPr/>
          <p:nvPr/>
        </p:nvPicPr>
        <p:blipFill>
          <a:blip r:embed="rId1"/>
          <a:stretch/>
        </p:blipFill>
        <p:spPr>
          <a:xfrm>
            <a:off x="2874600" y="1600200"/>
            <a:ext cx="3393720" cy="4525200"/>
          </a:xfrm>
          <a:prstGeom prst="rect">
            <a:avLst/>
          </a:prstGeom>
          <a:ln>
            <a:noFill/>
          </a:ln>
        </p:spPr>
      </p:pic>
      <p:pic>
        <p:nvPicPr>
          <p:cNvPr id="281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2" name="CustomShape 2"/>
          <p:cNvSpPr/>
          <p:nvPr/>
        </p:nvSpPr>
        <p:spPr>
          <a:xfrm>
            <a:off x="285840" y="1071720"/>
            <a:ext cx="800028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 sz="36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  </a:t>
            </a:r>
            <a:r>
              <a:rPr lang="ru-RU" sz="36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Участие в конкурсах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3" name="Рисунок 7" descr=""/>
          <p:cNvPicPr/>
          <p:nvPr/>
        </p:nvPicPr>
        <p:blipFill>
          <a:blip r:embed="rId3"/>
          <a:stretch/>
        </p:blipFill>
        <p:spPr>
          <a:xfrm>
            <a:off x="3643200" y="1643040"/>
            <a:ext cx="1928160" cy="257112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84" name="Рисунок 8" descr=""/>
          <p:cNvPicPr/>
          <p:nvPr/>
        </p:nvPicPr>
        <p:blipFill>
          <a:blip r:embed="rId4"/>
          <a:stretch/>
        </p:blipFill>
        <p:spPr>
          <a:xfrm>
            <a:off x="857160" y="1643040"/>
            <a:ext cx="2017440" cy="26902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5" name="Рисунок 10" descr=""/>
          <p:cNvPicPr/>
          <p:nvPr/>
        </p:nvPicPr>
        <p:blipFill>
          <a:blip r:embed="rId5"/>
          <a:stretch/>
        </p:blipFill>
        <p:spPr>
          <a:xfrm>
            <a:off x="285840" y="4191120"/>
            <a:ext cx="1999440" cy="26661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" name="Рисунок 11" descr=""/>
          <p:cNvPicPr/>
          <p:nvPr/>
        </p:nvPicPr>
        <p:blipFill>
          <a:blip r:embed="rId6"/>
          <a:stretch/>
        </p:blipFill>
        <p:spPr>
          <a:xfrm>
            <a:off x="2571840" y="4249440"/>
            <a:ext cx="1928160" cy="26078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7" name="Рисунок 12" descr=""/>
          <p:cNvPicPr/>
          <p:nvPr/>
        </p:nvPicPr>
        <p:blipFill>
          <a:blip r:embed="rId7"/>
          <a:stretch/>
        </p:blipFill>
        <p:spPr>
          <a:xfrm>
            <a:off x="6215040" y="1643040"/>
            <a:ext cx="1795320" cy="25711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8" name="Рисунок 13" descr=""/>
          <p:cNvPicPr/>
          <p:nvPr/>
        </p:nvPicPr>
        <p:blipFill>
          <a:blip r:embed="rId8"/>
          <a:stretch/>
        </p:blipFill>
        <p:spPr>
          <a:xfrm>
            <a:off x="4857840" y="4214880"/>
            <a:ext cx="1745640" cy="24807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9" name="Рисунок 15" descr=""/>
          <p:cNvPicPr/>
          <p:nvPr/>
        </p:nvPicPr>
        <p:blipFill>
          <a:blip r:embed="rId9"/>
          <a:stretch/>
        </p:blipFill>
        <p:spPr>
          <a:xfrm>
            <a:off x="6929280" y="4214880"/>
            <a:ext cx="1785240" cy="25250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2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1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92" name="CustomShape 3"/>
          <p:cNvSpPr/>
          <p:nvPr/>
        </p:nvSpPr>
        <p:spPr>
          <a:xfrm>
            <a:off x="428760" y="428760"/>
            <a:ext cx="5285520" cy="31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0099cc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Количество детей: 31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0099cc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</a:t>
            </a:r>
            <a:r>
              <a:rPr b="1" lang="ru-RU" sz="4000" spc="-1" strike="noStrike">
                <a:solidFill>
                  <a:srgbClr val="0099cc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Возраст: 5-7 лет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4000" spc="-1" strike="noStrike">
                <a:solidFill>
                  <a:srgbClr val="ff33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</a:t>
            </a:r>
            <a:r>
              <a:rPr b="1" lang="ru-RU" sz="4000" spc="-1" strike="noStrike">
                <a:solidFill>
                  <a:srgbClr val="ff33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Девочек: 15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</a:t>
            </a:r>
            <a:r>
              <a:rPr b="1" lang="ru-RU" sz="4000" spc="-1" strike="noStrike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Мальчиков: 16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f33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3" name="Picture 5" descr=""/>
          <p:cNvPicPr/>
          <p:nvPr/>
        </p:nvPicPr>
        <p:blipFill>
          <a:blip r:embed="rId2"/>
          <a:stretch/>
        </p:blipFill>
        <p:spPr>
          <a:xfrm>
            <a:off x="1214280" y="3214800"/>
            <a:ext cx="999360" cy="1359720"/>
          </a:xfrm>
          <a:prstGeom prst="rect">
            <a:avLst/>
          </a:prstGeom>
          <a:ln w="9360">
            <a:noFill/>
          </a:ln>
        </p:spPr>
      </p:pic>
      <p:pic>
        <p:nvPicPr>
          <p:cNvPr id="94" name="Picture 7" descr=""/>
          <p:cNvPicPr/>
          <p:nvPr/>
        </p:nvPicPr>
        <p:blipFill>
          <a:blip r:embed="rId3"/>
          <a:stretch/>
        </p:blipFill>
        <p:spPr>
          <a:xfrm>
            <a:off x="3214800" y="4286160"/>
            <a:ext cx="1142280" cy="1142280"/>
          </a:xfrm>
          <a:prstGeom prst="rect">
            <a:avLst/>
          </a:prstGeom>
          <a:ln w="9360">
            <a:noFill/>
          </a:ln>
        </p:spPr>
      </p:pic>
    </p:spTree>
  </p:cSld>
  <p:transition>
    <p:wedge/>
  </p:transition>
  <p:timing>
    <p:tnLst>
      <p:par>
        <p:cTn id="5" dur="indefinite" restart="never" nodeType="tmRoot">
          <p:childTnLst>
            <p:seq>
              <p:cTn id="6" dur="indefinite" nodeType="mainSeq"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after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CustomShape 2"/>
          <p:cNvSpPr/>
          <p:nvPr/>
        </p:nvSpPr>
        <p:spPr>
          <a:xfrm>
            <a:off x="2286000" y="3105720"/>
            <a:ext cx="457128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http://www.tvoyrebenok.ru/images/presentation/color/m/02.jpg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7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98" name="CustomShape 3"/>
          <p:cNvSpPr/>
          <p:nvPr/>
        </p:nvSpPr>
        <p:spPr>
          <a:xfrm>
            <a:off x="3857760" y="1785960"/>
            <a:ext cx="4785480" cy="307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Программа воспитания и обучения в детском саду «От рождения до школы/ 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Под ред. Н.Е. Вераксы, Т.С. Комаровой, М.А. Васильевой».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9" name="Picture 8" descr=""/>
          <p:cNvPicPr/>
          <p:nvPr/>
        </p:nvPicPr>
        <p:blipFill>
          <a:blip r:embed="rId2"/>
          <a:stretch/>
        </p:blipFill>
        <p:spPr>
          <a:xfrm>
            <a:off x="6786720" y="4143240"/>
            <a:ext cx="1964520" cy="1928160"/>
          </a:xfrm>
          <a:prstGeom prst="rect">
            <a:avLst/>
          </a:prstGeom>
          <a:ln>
            <a:noFill/>
          </a:ln>
        </p:spPr>
      </p:pic>
      <p:pic>
        <p:nvPicPr>
          <p:cNvPr id="100" name="Picture 2" descr=""/>
          <p:cNvPicPr/>
          <p:nvPr/>
        </p:nvPicPr>
        <p:blipFill>
          <a:blip r:embed="rId3"/>
          <a:stretch/>
        </p:blipFill>
        <p:spPr>
          <a:xfrm>
            <a:off x="857160" y="1643040"/>
            <a:ext cx="2744280" cy="3642480"/>
          </a:xfrm>
          <a:prstGeom prst="rect">
            <a:avLst/>
          </a:prstGeom>
          <a:ln>
            <a:noFill/>
          </a:ln>
        </p:spPr>
      </p:pic>
    </p:spTree>
  </p:cSld>
  <p:transition>
    <p:wedge/>
  </p:transition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2" name="Содержимое 8" descr=""/>
          <p:cNvPicPr/>
          <p:nvPr/>
        </p:nvPicPr>
        <p:blipFill>
          <a:blip r:embed="rId1"/>
          <a:stretch/>
        </p:blipFill>
        <p:spPr>
          <a:xfrm>
            <a:off x="2874600" y="1600200"/>
            <a:ext cx="3393720" cy="4525200"/>
          </a:xfrm>
          <a:prstGeom prst="rect">
            <a:avLst/>
          </a:prstGeom>
          <a:ln>
            <a:noFill/>
          </a:ln>
        </p:spPr>
      </p:pic>
      <p:pic>
        <p:nvPicPr>
          <p:cNvPr id="103" name="Picture 2" descr=""/>
          <p:cNvPicPr/>
          <p:nvPr/>
        </p:nvPicPr>
        <p:blipFill>
          <a:blip r:embed="rId2"/>
          <a:stretch/>
        </p:blipFill>
        <p:spPr>
          <a:xfrm>
            <a:off x="0" y="-28584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04" name="CustomShape 2"/>
          <p:cNvSpPr/>
          <p:nvPr/>
        </p:nvSpPr>
        <p:spPr>
          <a:xfrm>
            <a:off x="714240" y="959040"/>
            <a:ext cx="8071920" cy="5324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                                  </a:t>
            </a: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Задачи: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1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забота о здоровье, эмоциональном благополучии и своевременном всестороннем развитии каждого ребенка;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1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создание в группе атмосферы гуманного и доброжелательного отношения ко всем воспитанникам, что позволяет растить их общительными, добрыми, любознательными, инициативными, стремящимися к самостоятельности и творчеству;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1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максимальное использование разнообразных видов детской деятельности, их интеграция в целях повышения эффективности воспитательно-образовательного процесса;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1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творческая организация (креативность) воспитательно-образовательного процесса;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1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вариативность использования образовательного материала, позволяющая развивать творчество в соответствии с интересами и наклонностями каждого ребенка;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1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уважительное отношение к результатам детского творчества; единство подходов к воспитанию детей в условиях дошкольного образовательного учреждения и семьи;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1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соблюдение в работе детского сада и начальной школы преемственности, исключающей умственные и физические перегрузки в содержании образования детей дошкольного возраста, обеспечивая отсутствие давления предметного обучения.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edge/>
  </p:transition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6" name="Содержимое 13" descr=""/>
          <p:cNvPicPr/>
          <p:nvPr/>
        </p:nvPicPr>
        <p:blipFill>
          <a:blip r:embed="rId1"/>
          <a:stretch/>
        </p:blipFill>
        <p:spPr>
          <a:xfrm>
            <a:off x="457200" y="2725920"/>
            <a:ext cx="4037760" cy="2273400"/>
          </a:xfrm>
          <a:prstGeom prst="rect">
            <a:avLst/>
          </a:prstGeom>
          <a:ln>
            <a:noFill/>
          </a:ln>
        </p:spPr>
      </p:pic>
      <p:pic>
        <p:nvPicPr>
          <p:cNvPr id="107" name="Содержимое 15" descr=""/>
          <p:cNvPicPr/>
          <p:nvPr/>
        </p:nvPicPr>
        <p:blipFill>
          <a:blip r:embed="rId2"/>
          <a:stretch/>
        </p:blipFill>
        <p:spPr>
          <a:xfrm>
            <a:off x="4648320" y="2725920"/>
            <a:ext cx="4037760" cy="2273400"/>
          </a:xfrm>
          <a:prstGeom prst="rect">
            <a:avLst/>
          </a:prstGeom>
          <a:ln>
            <a:noFill/>
          </a:ln>
        </p:spPr>
      </p:pic>
      <p:pic>
        <p:nvPicPr>
          <p:cNvPr id="108" name="Picture 2" descr=""/>
          <p:cNvPicPr/>
          <p:nvPr/>
        </p:nvPicPr>
        <p:blipFill>
          <a:blip r:embed="rId3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sp>
        <p:nvSpPr>
          <p:cNvPr id="109" name="CustomShape 2"/>
          <p:cNvSpPr/>
          <p:nvPr/>
        </p:nvSpPr>
        <p:spPr>
          <a:xfrm>
            <a:off x="1214280" y="1643040"/>
            <a:ext cx="664308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</a:t>
            </a:r>
            <a:r>
              <a:rPr b="1" lang="ru-RU" sz="24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Интересные события в жизни группы.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3"/>
          <p:cNvSpPr/>
          <p:nvPr/>
        </p:nvSpPr>
        <p:spPr>
          <a:xfrm>
            <a:off x="2357280" y="2143080"/>
            <a:ext cx="42141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1" name="Рисунок 18" descr=""/>
          <p:cNvPicPr/>
          <p:nvPr/>
        </p:nvPicPr>
        <p:blipFill>
          <a:blip r:embed="rId4"/>
          <a:stretch/>
        </p:blipFill>
        <p:spPr>
          <a:xfrm>
            <a:off x="2143080" y="2428920"/>
            <a:ext cx="4928400" cy="379728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3" name="Содержимое 6" descr=""/>
          <p:cNvPicPr/>
          <p:nvPr/>
        </p:nvPicPr>
        <p:blipFill>
          <a:blip r:embed="rId1"/>
          <a:stretch/>
        </p:blipFill>
        <p:spPr>
          <a:xfrm>
            <a:off x="4074480" y="1600200"/>
            <a:ext cx="4515480" cy="2542320"/>
          </a:xfrm>
          <a:prstGeom prst="rect">
            <a:avLst/>
          </a:prstGeom>
          <a:ln>
            <a:noFill/>
          </a:ln>
        </p:spPr>
      </p:pic>
      <p:pic>
        <p:nvPicPr>
          <p:cNvPr id="114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15" name="CustomShape 2"/>
          <p:cNvSpPr/>
          <p:nvPr/>
        </p:nvSpPr>
        <p:spPr>
          <a:xfrm>
            <a:off x="2714760" y="2000160"/>
            <a:ext cx="3499920" cy="52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6" name="Рисунок 7" descr=""/>
          <p:cNvPicPr/>
          <p:nvPr/>
        </p:nvPicPr>
        <p:blipFill>
          <a:blip r:embed="rId3"/>
          <a:stretch/>
        </p:blipFill>
        <p:spPr>
          <a:xfrm>
            <a:off x="4643280" y="4000680"/>
            <a:ext cx="4190760" cy="235944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17" name="Рисунок 9" descr=""/>
          <p:cNvPicPr/>
          <p:nvPr/>
        </p:nvPicPr>
        <p:blipFill>
          <a:blip r:embed="rId4"/>
          <a:stretch/>
        </p:blipFill>
        <p:spPr>
          <a:xfrm>
            <a:off x="4643280" y="1428840"/>
            <a:ext cx="4214160" cy="237276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18" name="Рисунок 10" descr=""/>
          <p:cNvPicPr/>
          <p:nvPr/>
        </p:nvPicPr>
        <p:blipFill>
          <a:blip r:embed="rId5"/>
          <a:stretch/>
        </p:blipFill>
        <p:spPr>
          <a:xfrm>
            <a:off x="357120" y="1428840"/>
            <a:ext cx="4058640" cy="235656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19" name="Рисунок 11" descr=""/>
          <p:cNvPicPr/>
          <p:nvPr/>
        </p:nvPicPr>
        <p:blipFill>
          <a:blip r:embed="rId6"/>
          <a:stretch/>
        </p:blipFill>
        <p:spPr>
          <a:xfrm>
            <a:off x="285840" y="4000680"/>
            <a:ext cx="4095720" cy="237744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transition>
    <p:wedge/>
  </p:transition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1" name="Содержимое 8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960" cy="4525200"/>
          </a:xfrm>
          <a:prstGeom prst="rect">
            <a:avLst/>
          </a:prstGeom>
          <a:ln>
            <a:noFill/>
          </a:ln>
        </p:spPr>
      </p:pic>
      <p:pic>
        <p:nvPicPr>
          <p:cNvPr id="122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23" name="CustomShape 2"/>
          <p:cNvSpPr/>
          <p:nvPr/>
        </p:nvSpPr>
        <p:spPr>
          <a:xfrm>
            <a:off x="2143080" y="2357280"/>
            <a:ext cx="5857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" name="Рисунок 9" descr=""/>
          <p:cNvPicPr/>
          <p:nvPr/>
        </p:nvPicPr>
        <p:blipFill>
          <a:blip r:embed="rId3"/>
          <a:stretch/>
        </p:blipFill>
        <p:spPr>
          <a:xfrm>
            <a:off x="1214280" y="2071800"/>
            <a:ext cx="6420600" cy="447912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id="125" name="CustomShape 3"/>
          <p:cNvSpPr/>
          <p:nvPr/>
        </p:nvSpPr>
        <p:spPr>
          <a:xfrm>
            <a:off x="2143080" y="1428840"/>
            <a:ext cx="535716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</a:t>
            </a:r>
            <a:r>
              <a:rPr b="1" lang="ru-RU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День города</a:t>
            </a:r>
            <a:endParaRPr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u"/>
  </p:transition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7" name="Содержимое 15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960" cy="4525200"/>
          </a:xfrm>
          <a:prstGeom prst="rect">
            <a:avLst/>
          </a:prstGeom>
          <a:ln>
            <a:noFill/>
          </a:ln>
        </p:spPr>
      </p:pic>
      <p:pic>
        <p:nvPicPr>
          <p:cNvPr id="128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29" name="Рисунок 16" descr=""/>
          <p:cNvPicPr/>
          <p:nvPr/>
        </p:nvPicPr>
        <p:blipFill>
          <a:blip r:embed="rId3"/>
          <a:stretch/>
        </p:blipFill>
        <p:spPr>
          <a:xfrm>
            <a:off x="1000080" y="1428840"/>
            <a:ext cx="3214080" cy="241020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30" name="Рисунок 19" descr=""/>
          <p:cNvPicPr/>
          <p:nvPr/>
        </p:nvPicPr>
        <p:blipFill>
          <a:blip r:embed="rId4"/>
          <a:stretch/>
        </p:blipFill>
        <p:spPr>
          <a:xfrm>
            <a:off x="5072040" y="4143240"/>
            <a:ext cx="3220200" cy="239112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31" name="Рисунок 20" descr=""/>
          <p:cNvPicPr/>
          <p:nvPr/>
        </p:nvPicPr>
        <p:blipFill>
          <a:blip r:embed="rId5"/>
          <a:stretch/>
        </p:blipFill>
        <p:spPr>
          <a:xfrm>
            <a:off x="1143000" y="4214880"/>
            <a:ext cx="3214080" cy="241020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32" name="Рисунок 21" descr=""/>
          <p:cNvPicPr/>
          <p:nvPr/>
        </p:nvPicPr>
        <p:blipFill>
          <a:blip r:embed="rId6"/>
          <a:stretch/>
        </p:blipFill>
        <p:spPr>
          <a:xfrm>
            <a:off x="4857840" y="1500120"/>
            <a:ext cx="3142440" cy="235656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transition>
    <p:fade/>
  </p:transition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Application>LibreOffice/5.0.4.2$Windows_X86_64 LibreOffice_project/2b9802c1994aa0b7dc6079e128979269cf95bc78</Application>
  <Paragraphs>83</Paragraphs>
  <Company>Grizli777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2016-05-15T17:00:11Z</dcterms:created>
  <dc:creator>Админ</dc:creator>
  <dc:language>ru-RU</dc:language>
  <dcterms:modified xsi:type="dcterms:W3CDTF">2022-01-17T16:32:31Z</dcterms:modified>
  <cp:revision>86</cp:revision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Grizli777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2</vt:i4>
  </property>
  <property fmtid="{D5CDD505-2E9C-101B-9397-08002B2CF9AE}" pid="8" name="Notes">
    <vt:i4>12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29</vt:i4>
  </property>
</Properties>
</file>