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media/image7.jpeg" ContentType="image/jpeg"/>
  <Override PartName="/ppt/media/image28.jpeg" ContentType="image/jpeg"/>
  <Override PartName="/ppt/media/image1.png" ContentType="image/png"/>
  <Override PartName="/ppt/media/image2.png" ContentType="image/png"/>
  <Override PartName="/ppt/media/image4.jpeg" ContentType="image/jpeg"/>
  <Override PartName="/ppt/media/image3.jpeg" ContentType="image/jpeg"/>
  <Override PartName="/ppt/media/image5.jpeg" ContentType="image/jpeg"/>
  <Override PartName="/ppt/media/image6.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p>
            <a:endParaRPr lang="ru-RU" sz="1800" spc="-1" strike="noStrike">
              <a:solidFill>
                <a:srgbClr val="000000"/>
              </a:solidFill>
              <a:uFill>
                <a:solidFill>
                  <a:srgbClr val="ffffff"/>
                </a:solidFill>
              </a:uFill>
              <a:latin typeface="Calibri"/>
            </a:endParaRPr>
          </a:p>
        </p:txBody>
      </p:sp>
      <p:sp>
        <p:nvSpPr>
          <p:cNvPr id="27" name="PlaceHolder 2"/>
          <p:cNvSpPr>
            <a:spLocks noGrp="1"/>
          </p:cNvSpPr>
          <p:nvPr>
            <p:ph type="body"/>
          </p:nvPr>
        </p:nvSpPr>
        <p:spPr>
          <a:xfrm>
            <a:off x="609480" y="1604520"/>
            <a:ext cx="10972440" cy="189684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
        <p:nvSpPr>
          <p:cNvPr id="28" name="PlaceHolder 3"/>
          <p:cNvSpPr>
            <a:spLocks noGrp="1"/>
          </p:cNvSpPr>
          <p:nvPr>
            <p:ph type="body"/>
          </p:nvPr>
        </p:nvSpPr>
        <p:spPr>
          <a:xfrm>
            <a:off x="609480" y="3682080"/>
            <a:ext cx="10972440" cy="189684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rIns="0" tIns="0" bIns="0" anchor="ctr"/>
          <a:p>
            <a:endParaRPr lang="ru-RU" sz="1800" spc="-1" strike="noStrike">
              <a:solidFill>
                <a:srgbClr val="000000"/>
              </a:solidFill>
              <a:uFill>
                <a:solidFill>
                  <a:srgbClr val="ffffff"/>
                </a:solidFill>
              </a:uFill>
              <a:latin typeface="Calibri"/>
            </a:endParaRPr>
          </a:p>
        </p:txBody>
      </p:sp>
      <p:sp>
        <p:nvSpPr>
          <p:cNvPr id="30" name="PlaceHolder 2"/>
          <p:cNvSpPr>
            <a:spLocks noGrp="1"/>
          </p:cNvSpPr>
          <p:nvPr>
            <p:ph type="body"/>
          </p:nvPr>
        </p:nvSpPr>
        <p:spPr>
          <a:xfrm>
            <a:off x="609480" y="1604520"/>
            <a:ext cx="5354280" cy="189684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
        <p:nvSpPr>
          <p:cNvPr id="31" name="PlaceHolder 3"/>
          <p:cNvSpPr>
            <a:spLocks noGrp="1"/>
          </p:cNvSpPr>
          <p:nvPr>
            <p:ph type="body"/>
          </p:nvPr>
        </p:nvSpPr>
        <p:spPr>
          <a:xfrm>
            <a:off x="6231960" y="1604520"/>
            <a:ext cx="5354280" cy="189684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
        <p:nvSpPr>
          <p:cNvPr id="32" name="PlaceHolder 4"/>
          <p:cNvSpPr>
            <a:spLocks noGrp="1"/>
          </p:cNvSpPr>
          <p:nvPr>
            <p:ph type="body"/>
          </p:nvPr>
        </p:nvSpPr>
        <p:spPr>
          <a:xfrm>
            <a:off x="6231960" y="3682080"/>
            <a:ext cx="5354280" cy="189684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
        <p:nvSpPr>
          <p:cNvPr id="33" name="PlaceHolder 5"/>
          <p:cNvSpPr>
            <a:spLocks noGrp="1"/>
          </p:cNvSpPr>
          <p:nvPr>
            <p:ph type="body"/>
          </p:nvPr>
        </p:nvSpPr>
        <p:spPr>
          <a:xfrm>
            <a:off x="609480" y="3682080"/>
            <a:ext cx="5354280" cy="189684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lIns="0" rIns="0" tIns="0" bIns="0" anchor="ctr"/>
          <a:p>
            <a:endParaRPr lang="ru-RU" sz="1800" spc="-1" strike="noStrike">
              <a:solidFill>
                <a:srgbClr val="000000"/>
              </a:solidFill>
              <a:uFill>
                <a:solidFill>
                  <a:srgbClr val="ffffff"/>
                </a:solidFill>
              </a:uFill>
              <a:latin typeface="Calibri"/>
            </a:endParaRPr>
          </a:p>
        </p:txBody>
      </p:sp>
      <p:sp>
        <p:nvSpPr>
          <p:cNvPr id="35" name="PlaceHolder 2"/>
          <p:cNvSpPr>
            <a:spLocks noGrp="1"/>
          </p:cNvSpPr>
          <p:nvPr>
            <p:ph type="body"/>
          </p:nvPr>
        </p:nvSpPr>
        <p:spPr>
          <a:xfrm>
            <a:off x="609480" y="1604520"/>
            <a:ext cx="10972440" cy="397728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
        <p:nvSpPr>
          <p:cNvPr id="36" name="PlaceHolder 3"/>
          <p:cNvSpPr>
            <a:spLocks noGrp="1"/>
          </p:cNvSpPr>
          <p:nvPr>
            <p:ph type="body"/>
          </p:nvPr>
        </p:nvSpPr>
        <p:spPr>
          <a:xfrm>
            <a:off x="609480" y="1604520"/>
            <a:ext cx="10972440" cy="397728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pic>
        <p:nvPicPr>
          <p:cNvPr id="37" name="" descr=""/>
          <p:cNvPicPr/>
          <p:nvPr/>
        </p:nvPicPr>
        <p:blipFill>
          <a:blip r:embed="rId2"/>
          <a:stretch/>
        </p:blipFill>
        <p:spPr>
          <a:xfrm>
            <a:off x="3602880" y="1604520"/>
            <a:ext cx="4984920" cy="3977280"/>
          </a:xfrm>
          <a:prstGeom prst="rect">
            <a:avLst/>
          </a:prstGeom>
          <a:ln>
            <a:noFill/>
          </a:ln>
        </p:spPr>
      </p:pic>
      <p:pic>
        <p:nvPicPr>
          <p:cNvPr id="38" name="" descr=""/>
          <p:cNvPicPr/>
          <p:nvPr/>
        </p:nvPicPr>
        <p:blipFill>
          <a:blip r:embed="rId3"/>
          <a:stretch/>
        </p:blipFill>
        <p:spPr>
          <a:xfrm>
            <a:off x="3602880" y="1604520"/>
            <a:ext cx="4984920" cy="3977280"/>
          </a:xfrm>
          <a:prstGeom prst="rect">
            <a:avLst/>
          </a:prstGeom>
          <a:ln>
            <a:noFill/>
          </a:ln>
        </p:spPr>
      </p:pic>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rIns="0" tIns="0" bIns="0" anchor="ctr"/>
          <a:p>
            <a:endParaRPr lang="ru-RU" sz="1800" spc="-1" strike="noStrike">
              <a:solidFill>
                <a:srgbClr val="000000"/>
              </a:solidFill>
              <a:uFill>
                <a:solidFill>
                  <a:srgbClr val="ffffff"/>
                </a:solidFill>
              </a:u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rIns="0" tIns="0" bIns="0" anchor="ctr"/>
          <a:p>
            <a:pPr algn="ctr"/>
            <a:endParaRPr lang="ru-RU" sz="3200" spc="-1" strike="noStrike">
              <a:solidFill>
                <a:srgbClr val="000000"/>
              </a:solidFill>
              <a:uFill>
                <a:solidFill>
                  <a:srgbClr val="ffffff"/>
                </a:solidFill>
              </a:u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rIns="0" tIns="0" bIns="0" anchor="ctr"/>
          <a:p>
            <a:endParaRPr lang="ru-RU" sz="1800" spc="-1" strike="noStrike">
              <a:solidFill>
                <a:srgbClr val="000000"/>
              </a:solidFill>
              <a:uFill>
                <a:solidFill>
                  <a:srgbClr val="ffffff"/>
                </a:solidFill>
              </a:uFill>
              <a:latin typeface="Calibri"/>
            </a:endParaRPr>
          </a:p>
        </p:txBody>
      </p:sp>
      <p:sp>
        <p:nvSpPr>
          <p:cNvPr id="8" name="PlaceHolder 2"/>
          <p:cNvSpPr>
            <a:spLocks noGrp="1"/>
          </p:cNvSpPr>
          <p:nvPr>
            <p:ph type="body"/>
          </p:nvPr>
        </p:nvSpPr>
        <p:spPr>
          <a:xfrm>
            <a:off x="609480" y="1604520"/>
            <a:ext cx="10972440" cy="397728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p>
            <a:endParaRPr lang="ru-RU" sz="1800" spc="-1" strike="noStrike">
              <a:solidFill>
                <a:srgbClr val="000000"/>
              </a:solidFill>
              <a:uFill>
                <a:solidFill>
                  <a:srgbClr val="ffffff"/>
                </a:solidFill>
              </a:uFill>
              <a:latin typeface="Calibri"/>
            </a:endParaRPr>
          </a:p>
        </p:txBody>
      </p:sp>
      <p:sp>
        <p:nvSpPr>
          <p:cNvPr id="10" name="PlaceHolder 2"/>
          <p:cNvSpPr>
            <a:spLocks noGrp="1"/>
          </p:cNvSpPr>
          <p:nvPr>
            <p:ph type="body"/>
          </p:nvPr>
        </p:nvSpPr>
        <p:spPr>
          <a:xfrm>
            <a:off x="609480" y="1604520"/>
            <a:ext cx="5354280" cy="397728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
        <p:nvSpPr>
          <p:cNvPr id="11" name="PlaceHolder 3"/>
          <p:cNvSpPr>
            <a:spLocks noGrp="1"/>
          </p:cNvSpPr>
          <p:nvPr>
            <p:ph type="body"/>
          </p:nvPr>
        </p:nvSpPr>
        <p:spPr>
          <a:xfrm>
            <a:off x="6231960" y="1604520"/>
            <a:ext cx="5354280" cy="397728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rIns="0" tIns="0" bIns="0" anchor="ctr"/>
          <a:p>
            <a:endParaRPr lang="ru-RU" sz="1800" spc="-1" strike="noStrike">
              <a:solidFill>
                <a:srgbClr val="000000"/>
              </a:solidFill>
              <a:uFill>
                <a:solidFill>
                  <a:srgbClr val="ffffff"/>
                </a:solidFill>
              </a:u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p:spPr>
        <p:txBody>
          <a:bodyPr lIns="0" rIns="0" tIns="0" bIns="0" anchor="ctr"/>
          <a:p>
            <a:pPr algn="ctr"/>
            <a:endParaRPr lang="ru-RU"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rIns="0" tIns="0" bIns="0" anchor="ctr"/>
          <a:p>
            <a:endParaRPr lang="ru-RU" sz="1800" spc="-1" strike="noStrike">
              <a:solidFill>
                <a:srgbClr val="000000"/>
              </a:solidFill>
              <a:uFill>
                <a:solidFill>
                  <a:srgbClr val="ffffff"/>
                </a:solidFill>
              </a:uFill>
              <a:latin typeface="Calibri"/>
            </a:endParaRPr>
          </a:p>
        </p:txBody>
      </p:sp>
      <p:sp>
        <p:nvSpPr>
          <p:cNvPr id="15" name="PlaceHolder 2"/>
          <p:cNvSpPr>
            <a:spLocks noGrp="1"/>
          </p:cNvSpPr>
          <p:nvPr>
            <p:ph type="body"/>
          </p:nvPr>
        </p:nvSpPr>
        <p:spPr>
          <a:xfrm>
            <a:off x="609480" y="1604520"/>
            <a:ext cx="5354280" cy="189684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
        <p:nvSpPr>
          <p:cNvPr id="16" name="PlaceHolder 3"/>
          <p:cNvSpPr>
            <a:spLocks noGrp="1"/>
          </p:cNvSpPr>
          <p:nvPr>
            <p:ph type="body"/>
          </p:nvPr>
        </p:nvSpPr>
        <p:spPr>
          <a:xfrm>
            <a:off x="609480" y="3682080"/>
            <a:ext cx="5354280" cy="189684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
        <p:nvSpPr>
          <p:cNvPr id="17" name="PlaceHolder 4"/>
          <p:cNvSpPr>
            <a:spLocks noGrp="1"/>
          </p:cNvSpPr>
          <p:nvPr>
            <p:ph type="body"/>
          </p:nvPr>
        </p:nvSpPr>
        <p:spPr>
          <a:xfrm>
            <a:off x="6231960" y="1604520"/>
            <a:ext cx="5354280" cy="397728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rIns="0" tIns="0" bIns="0" anchor="ctr"/>
          <a:p>
            <a:endParaRPr lang="ru-RU" sz="1800" spc="-1" strike="noStrike">
              <a:solidFill>
                <a:srgbClr val="000000"/>
              </a:solidFill>
              <a:uFill>
                <a:solidFill>
                  <a:srgbClr val="ffffff"/>
                </a:solidFill>
              </a:uFill>
              <a:latin typeface="Calibri"/>
            </a:endParaRPr>
          </a:p>
        </p:txBody>
      </p:sp>
      <p:sp>
        <p:nvSpPr>
          <p:cNvPr id="19" name="PlaceHolder 2"/>
          <p:cNvSpPr>
            <a:spLocks noGrp="1"/>
          </p:cNvSpPr>
          <p:nvPr>
            <p:ph type="body"/>
          </p:nvPr>
        </p:nvSpPr>
        <p:spPr>
          <a:xfrm>
            <a:off x="609480" y="1604520"/>
            <a:ext cx="5354280" cy="397728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
        <p:nvSpPr>
          <p:cNvPr id="20" name="PlaceHolder 3"/>
          <p:cNvSpPr>
            <a:spLocks noGrp="1"/>
          </p:cNvSpPr>
          <p:nvPr>
            <p:ph type="body"/>
          </p:nvPr>
        </p:nvSpPr>
        <p:spPr>
          <a:xfrm>
            <a:off x="6231960" y="1604520"/>
            <a:ext cx="5354280" cy="189684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
        <p:nvSpPr>
          <p:cNvPr id="21" name="PlaceHolder 4"/>
          <p:cNvSpPr>
            <a:spLocks noGrp="1"/>
          </p:cNvSpPr>
          <p:nvPr>
            <p:ph type="body"/>
          </p:nvPr>
        </p:nvSpPr>
        <p:spPr>
          <a:xfrm>
            <a:off x="6231960" y="3682080"/>
            <a:ext cx="5354280" cy="189684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rIns="0" tIns="0" bIns="0" anchor="ctr"/>
          <a:p>
            <a:endParaRPr lang="ru-RU" sz="1800" spc="-1" strike="noStrike">
              <a:solidFill>
                <a:srgbClr val="000000"/>
              </a:solidFill>
              <a:uFill>
                <a:solidFill>
                  <a:srgbClr val="ffffff"/>
                </a:solidFill>
              </a:uFill>
              <a:latin typeface="Calibri"/>
            </a:endParaRPr>
          </a:p>
        </p:txBody>
      </p:sp>
      <p:sp>
        <p:nvSpPr>
          <p:cNvPr id="23" name="PlaceHolder 2"/>
          <p:cNvSpPr>
            <a:spLocks noGrp="1"/>
          </p:cNvSpPr>
          <p:nvPr>
            <p:ph type="body"/>
          </p:nvPr>
        </p:nvSpPr>
        <p:spPr>
          <a:xfrm>
            <a:off x="609480" y="1604520"/>
            <a:ext cx="5354280" cy="189684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
        <p:nvSpPr>
          <p:cNvPr id="25" name="PlaceHolder 4"/>
          <p:cNvSpPr>
            <a:spLocks noGrp="1"/>
          </p:cNvSpPr>
          <p:nvPr>
            <p:ph type="body"/>
          </p:nvPr>
        </p:nvSpPr>
        <p:spPr>
          <a:xfrm>
            <a:off x="609480" y="3682080"/>
            <a:ext cx="10972440" cy="1896840"/>
          </a:xfrm>
          <a:prstGeom prst="rect">
            <a:avLst/>
          </a:prstGeom>
        </p:spPr>
        <p:txBody>
          <a:bodyPr lIns="0" rIns="0" tIns="0" bIns="0"/>
          <a:p>
            <a:endParaRPr lang="ru-RU" sz="2800" spc="-1" strike="noStrike">
              <a:solidFill>
                <a:srgbClr val="000000"/>
              </a:solidFill>
              <a:uFill>
                <a:solidFill>
                  <a:srgbClr val="ffffff"/>
                </a:solidFill>
              </a:u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dt"/>
          </p:nvPr>
        </p:nvSpPr>
        <p:spPr>
          <a:xfrm>
            <a:off x="838080" y="6356520"/>
            <a:ext cx="2742840" cy="364680"/>
          </a:xfrm>
          <a:prstGeom prst="rect">
            <a:avLst/>
          </a:prstGeom>
        </p:spPr>
        <p:txBody>
          <a:bodyPr anchor="ctr"/>
          <a:p>
            <a:pPr>
              <a:lnSpc>
                <a:spcPct val="100000"/>
              </a:lnSpc>
            </a:pPr>
            <a:r>
              <a:rPr lang="ru-RU" sz="1200" spc="-1" strike="noStrike">
                <a:solidFill>
                  <a:srgbClr val="8b8b8b"/>
                </a:solidFill>
                <a:uFill>
                  <a:solidFill>
                    <a:srgbClr val="ffffff"/>
                  </a:solidFill>
                </a:uFill>
                <a:latin typeface="Calibri"/>
              </a:rPr>
              <a:t>17.1.22</a:t>
            </a:r>
            <a:endParaRPr lang="ru-RU" sz="1400" spc="-1" strike="noStrike">
              <a:solidFill>
                <a:srgbClr val="000000"/>
              </a:solidFill>
              <a:uFill>
                <a:solidFill>
                  <a:srgbClr val="ffffff"/>
                </a:solidFill>
              </a:uFill>
              <a:latin typeface="Times New Roman"/>
            </a:endParaRPr>
          </a:p>
        </p:txBody>
      </p:sp>
      <p:sp>
        <p:nvSpPr>
          <p:cNvPr id="1" name="PlaceHolder 2"/>
          <p:cNvSpPr>
            <a:spLocks noGrp="1"/>
          </p:cNvSpPr>
          <p:nvPr>
            <p:ph type="ftr"/>
          </p:nvPr>
        </p:nvSpPr>
        <p:spPr>
          <a:xfrm>
            <a:off x="4038480" y="6356520"/>
            <a:ext cx="4114440" cy="364680"/>
          </a:xfrm>
          <a:prstGeom prst="rect">
            <a:avLst/>
          </a:prstGeom>
        </p:spPr>
        <p:txBody>
          <a:bodyPr anchor="ctr"/>
          <a:p>
            <a:endParaRPr lang="ru-RU" sz="2400" spc="-1" strike="noStrike">
              <a:solidFill>
                <a:srgbClr val="000000"/>
              </a:solidFill>
              <a:uFill>
                <a:solidFill>
                  <a:srgbClr val="ffffff"/>
                </a:solidFill>
              </a:uFill>
              <a:latin typeface="Times New Roman"/>
            </a:endParaRPr>
          </a:p>
        </p:txBody>
      </p:sp>
      <p:sp>
        <p:nvSpPr>
          <p:cNvPr id="2" name="PlaceHolder 3"/>
          <p:cNvSpPr>
            <a:spLocks noGrp="1"/>
          </p:cNvSpPr>
          <p:nvPr>
            <p:ph type="sldNum"/>
          </p:nvPr>
        </p:nvSpPr>
        <p:spPr>
          <a:xfrm>
            <a:off x="8610480" y="6356520"/>
            <a:ext cx="2742840" cy="364680"/>
          </a:xfrm>
          <a:prstGeom prst="rect">
            <a:avLst/>
          </a:prstGeom>
        </p:spPr>
        <p:txBody>
          <a:bodyPr anchor="ctr"/>
          <a:p>
            <a:pPr algn="r">
              <a:lnSpc>
                <a:spcPct val="100000"/>
              </a:lnSpc>
            </a:pPr>
            <a:fld id="{885209BE-5E62-4F38-B9EA-91A4DB9A08DE}" type="slidenum">
              <a:rPr lang="ru-RU" sz="1200" spc="-1" strike="noStrike">
                <a:solidFill>
                  <a:srgbClr val="8b8b8b"/>
                </a:solidFill>
                <a:uFill>
                  <a:solidFill>
                    <a:srgbClr val="ffffff"/>
                  </a:solidFill>
                </a:uFill>
                <a:latin typeface="Calibri"/>
              </a:rPr>
              <a:t>&lt;номер&gt;</a:t>
            </a:fld>
            <a:endParaRPr lang="ru-RU" sz="1400" spc="-1" strike="noStrike">
              <a:solidFill>
                <a:srgbClr val="000000"/>
              </a:solidFill>
              <a:uFill>
                <a:solidFill>
                  <a:srgbClr val="ffffff"/>
                </a:solidFill>
              </a:uFill>
              <a:latin typeface="Times New Roman"/>
            </a:endParaRPr>
          </a:p>
        </p:txBody>
      </p:sp>
      <p:sp>
        <p:nvSpPr>
          <p:cNvPr id="3" name="PlaceHolder 4"/>
          <p:cNvSpPr>
            <a:spLocks noGrp="1"/>
          </p:cNvSpPr>
          <p:nvPr>
            <p:ph type="title"/>
          </p:nvPr>
        </p:nvSpPr>
        <p:spPr>
          <a:xfrm>
            <a:off x="609480" y="273600"/>
            <a:ext cx="10972440" cy="1144800"/>
          </a:xfrm>
          <a:prstGeom prst="rect">
            <a:avLst/>
          </a:prstGeom>
        </p:spPr>
        <p:txBody>
          <a:bodyPr lIns="0" rIns="0" tIns="0" bIns="0" anchor="ctr"/>
          <a:p>
            <a:r>
              <a:rPr lang="ru-RU" sz="1800" spc="-1" strike="noStrike">
                <a:solidFill>
                  <a:srgbClr val="000000"/>
                </a:solidFill>
                <a:uFill>
                  <a:solidFill>
                    <a:srgbClr val="ffffff"/>
                  </a:solidFill>
                </a:uFill>
                <a:latin typeface="Calibri"/>
              </a:rPr>
              <a:t>Для правки текста заголовка щёлкните мышью</a:t>
            </a:r>
            <a:endParaRPr lang="ru-RU" sz="1800" spc="-1" strike="noStrike">
              <a:solidFill>
                <a:srgbClr val="000000"/>
              </a:solidFill>
              <a:uFill>
                <a:solidFill>
                  <a:srgbClr val="ffffff"/>
                </a:solidFill>
              </a:uFill>
              <a:latin typeface="Calibri"/>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p>
            <a:pPr marL="432000" indent="-324000">
              <a:buClr>
                <a:srgbClr val="000000"/>
              </a:buClr>
              <a:buSzPct val="45000"/>
              <a:buFont typeface="Wingdings" charset="2"/>
              <a:buChar char=""/>
            </a:pPr>
            <a:r>
              <a:rPr lang="ru-RU" sz="2800" spc="-1" strike="noStrike">
                <a:solidFill>
                  <a:srgbClr val="000000"/>
                </a:solidFill>
                <a:uFill>
                  <a:solidFill>
                    <a:srgbClr val="ffffff"/>
                  </a:solidFill>
                </a:uFill>
                <a:latin typeface="Calibri"/>
              </a:rPr>
              <a:t>Для правки структуры щёлкните мышью</a:t>
            </a:r>
            <a:endParaRPr lang="ru-RU" sz="28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lang="ru-RU" sz="2000" spc="-1" strike="noStrike">
                <a:solidFill>
                  <a:srgbClr val="000000"/>
                </a:solidFill>
                <a:uFill>
                  <a:solidFill>
                    <a:srgbClr val="ffffff"/>
                  </a:solidFill>
                </a:uFill>
                <a:latin typeface="Calibri"/>
              </a:rPr>
              <a:t>Второй уровень структуры</a:t>
            </a:r>
            <a:endParaRPr lang="ru-RU" sz="20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lang="ru-RU" sz="1800" spc="-1" strike="noStrike">
                <a:solidFill>
                  <a:srgbClr val="000000"/>
                </a:solidFill>
                <a:uFill>
                  <a:solidFill>
                    <a:srgbClr val="ffffff"/>
                  </a:solidFill>
                </a:uFill>
                <a:latin typeface="Calibri"/>
              </a:rPr>
              <a:t>Третий уровень структуры</a:t>
            </a:r>
            <a:endParaRPr lang="ru-RU" sz="18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lang="ru-RU" sz="1800" spc="-1" strike="noStrike">
                <a:solidFill>
                  <a:srgbClr val="000000"/>
                </a:solidFill>
                <a:uFill>
                  <a:solidFill>
                    <a:srgbClr val="ffffff"/>
                  </a:solidFill>
                </a:uFill>
                <a:latin typeface="Calibri"/>
              </a:rPr>
              <a:t>Четвёртый уровень структуры</a:t>
            </a:r>
            <a:endParaRPr lang="ru-RU" sz="18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lang="ru-RU" sz="2000" spc="-1" strike="noStrike">
                <a:solidFill>
                  <a:srgbClr val="000000"/>
                </a:solidFill>
                <a:uFill>
                  <a:solidFill>
                    <a:srgbClr val="ffffff"/>
                  </a:solidFill>
                </a:uFill>
                <a:latin typeface="Calibri"/>
              </a:rPr>
              <a:t>Пятый уровень структуры</a:t>
            </a:r>
            <a:endParaRPr lang="ru-RU" sz="20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lang="ru-RU" sz="2000" spc="-1" strike="noStrike">
                <a:solidFill>
                  <a:srgbClr val="000000"/>
                </a:solidFill>
                <a:uFill>
                  <a:solidFill>
                    <a:srgbClr val="ffffff"/>
                  </a:solidFill>
                </a:uFill>
                <a:latin typeface="Calibri"/>
              </a:rPr>
              <a:t>Шестой уровень структуры</a:t>
            </a:r>
            <a:endParaRPr lang="ru-RU" sz="2000" spc="-1" strike="noStrike">
              <a:solidFill>
                <a:srgbClr val="000000"/>
              </a:solidFill>
              <a:uFill>
                <a:solidFill>
                  <a:srgbClr val="ffffff"/>
                </a:solidFill>
              </a:uFill>
              <a:latin typeface="Calibri"/>
            </a:endParaRPr>
          </a:p>
          <a:p>
            <a:pPr lvl="6" marL="3024000" indent="-216000">
              <a:buClr>
                <a:srgbClr val="000000"/>
              </a:buClr>
              <a:buSzPct val="45000"/>
              <a:buFont typeface="Wingdings" charset="2"/>
              <a:buChar char=""/>
            </a:pPr>
            <a:r>
              <a:rPr lang="ru-RU" sz="2000" spc="-1" strike="noStrike">
                <a:solidFill>
                  <a:srgbClr val="000000"/>
                </a:solidFill>
                <a:uFill>
                  <a:solidFill>
                    <a:srgbClr val="ffffff"/>
                  </a:solidFill>
                </a:uFill>
                <a:latin typeface="Calibri"/>
              </a:rPr>
              <a:t>Седьмой уровень структуры</a:t>
            </a:r>
            <a:endParaRPr lang="ru-RU" sz="2000" spc="-1" strike="noStrike">
              <a:solidFill>
                <a:srgbClr val="000000"/>
              </a:solidFill>
              <a:uFill>
                <a:solidFill>
                  <a:srgbClr val="ffffff"/>
                </a:solidFill>
              </a:u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jpeg"/><Relationship Id="rId3"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jpeg"/><Relationship Id="rId3"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jpeg"/><Relationship Id="rId3"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image" Target="../media/image40.jpeg"/><Relationship Id="rId4"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jpeg"/><Relationship Id="rId3"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jpeg"/><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jpeg"/><Relationship Id="rId3"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9" name="Picture 2" descr=""/>
          <p:cNvPicPr/>
          <p:nvPr/>
        </p:nvPicPr>
        <p:blipFill>
          <a:blip r:embed="rId1"/>
          <a:stretch/>
        </p:blipFill>
        <p:spPr>
          <a:xfrm>
            <a:off x="0" y="0"/>
            <a:ext cx="12191760" cy="6857640"/>
          </a:xfrm>
          <a:prstGeom prst="rect">
            <a:avLst/>
          </a:prstGeom>
          <a:ln>
            <a:noFill/>
          </a:ln>
        </p:spPr>
      </p:pic>
      <p:sp>
        <p:nvSpPr>
          <p:cNvPr id="40" name="CustomShape 1"/>
          <p:cNvSpPr/>
          <p:nvPr/>
        </p:nvSpPr>
        <p:spPr>
          <a:xfrm>
            <a:off x="4899960" y="853920"/>
            <a:ext cx="6486840" cy="3746160"/>
          </a:xfrm>
          <a:prstGeom prst="rect">
            <a:avLst/>
          </a:prstGeom>
          <a:noFill/>
          <a:ln>
            <a:noFill/>
          </a:ln>
        </p:spPr>
        <p:style>
          <a:lnRef idx="0"/>
          <a:fillRef idx="0"/>
          <a:effectRef idx="0"/>
          <a:fontRef idx="minor"/>
        </p:style>
        <p:txBody>
          <a:bodyPr lIns="90000" rIns="90000" tIns="45000" bIns="45000"/>
          <a:p>
            <a:pPr algn="ctr">
              <a:lnSpc>
                <a:spcPct val="100000"/>
              </a:lnSpc>
            </a:pPr>
            <a:r>
              <a:rPr lang="ru-RU" sz="4800" spc="-1" strike="noStrike">
                <a:solidFill>
                  <a:srgbClr val="002060"/>
                </a:solidFill>
                <a:uFill>
                  <a:solidFill>
                    <a:srgbClr val="ffffff"/>
                  </a:solidFill>
                </a:uFill>
                <a:latin typeface="Times New Roman"/>
              </a:rPr>
              <a:t>Отчет о проделанной работе за первое полугодие 2021-2022г в старшей группе «Бусинка» </a:t>
            </a:r>
            <a:endParaRPr lang="ru-RU" sz="1800" spc="-1" strike="noStrike">
              <a:solidFill>
                <a:srgbClr val="000000"/>
              </a:solidFill>
              <a:uFill>
                <a:solidFill>
                  <a:srgbClr val="ffffff"/>
                </a:solidFill>
              </a:uFill>
              <a:latin typeface="Arial"/>
            </a:endParaRPr>
          </a:p>
        </p:txBody>
      </p:sp>
      <p:pic>
        <p:nvPicPr>
          <p:cNvPr id="41" name="Рисунок 3" descr=""/>
          <p:cNvPicPr/>
          <p:nvPr/>
        </p:nvPicPr>
        <p:blipFill>
          <a:blip r:embed="rId2"/>
          <a:stretch/>
        </p:blipFill>
        <p:spPr>
          <a:xfrm>
            <a:off x="1056960" y="1345680"/>
            <a:ext cx="3842280" cy="5020200"/>
          </a:xfrm>
          <a:prstGeom prst="rect">
            <a:avLst/>
          </a:prstGeom>
          <a:ln>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0" name="Picture 2" descr=""/>
          <p:cNvPicPr/>
          <p:nvPr/>
        </p:nvPicPr>
        <p:blipFill>
          <a:blip r:embed="rId1"/>
          <a:stretch/>
        </p:blipFill>
        <p:spPr>
          <a:xfrm>
            <a:off x="0" y="0"/>
            <a:ext cx="12191760" cy="6857640"/>
          </a:xfrm>
          <a:prstGeom prst="rect">
            <a:avLst/>
          </a:prstGeom>
          <a:ln>
            <a:noFill/>
          </a:ln>
        </p:spPr>
      </p:pic>
      <p:pic>
        <p:nvPicPr>
          <p:cNvPr id="71" name="Рисунок 9" descr=""/>
          <p:cNvPicPr/>
          <p:nvPr/>
        </p:nvPicPr>
        <p:blipFill>
          <a:blip r:embed="rId2"/>
          <a:stretch/>
        </p:blipFill>
        <p:spPr>
          <a:xfrm>
            <a:off x="3353760" y="1224000"/>
            <a:ext cx="5483880" cy="5058360"/>
          </a:xfrm>
          <a:prstGeom prst="rect">
            <a:avLst/>
          </a:prstGeom>
          <a:ln>
            <a:noFill/>
          </a:ln>
        </p:spPr>
      </p:pic>
      <p:sp>
        <p:nvSpPr>
          <p:cNvPr id="72" name="CustomShape 1"/>
          <p:cNvSpPr/>
          <p:nvPr/>
        </p:nvSpPr>
        <p:spPr>
          <a:xfrm>
            <a:off x="3191760" y="649080"/>
            <a:ext cx="6206760" cy="639000"/>
          </a:xfrm>
          <a:prstGeom prst="rect">
            <a:avLst/>
          </a:prstGeom>
          <a:noFill/>
          <a:ln>
            <a:noFill/>
          </a:ln>
        </p:spPr>
        <p:style>
          <a:lnRef idx="0"/>
          <a:fillRef idx="0"/>
          <a:effectRef idx="0"/>
          <a:fontRef idx="minor"/>
        </p:style>
        <p:txBody>
          <a:bodyPr lIns="90000" rIns="90000" tIns="45000" bIns="45000"/>
          <a:p>
            <a:pPr algn="ctr">
              <a:lnSpc>
                <a:spcPct val="100000"/>
              </a:lnSpc>
            </a:pPr>
            <a:r>
              <a:rPr lang="ru-RU" sz="3600" spc="-1" strike="noStrike">
                <a:solidFill>
                  <a:srgbClr val="002060"/>
                </a:solidFill>
                <a:uFill>
                  <a:solidFill>
                    <a:srgbClr val="ffffff"/>
                  </a:solidFill>
                </a:uFill>
                <a:latin typeface="Times New Roman"/>
              </a:rPr>
              <a:t>День пожилых людей</a:t>
            </a:r>
            <a:endParaRPr lang="ru-RU" sz="1800" spc="-1" strike="noStrike">
              <a:solidFill>
                <a:srgbClr val="000000"/>
              </a:solidFill>
              <a:uFill>
                <a:solidFill>
                  <a:srgbClr val="ffffff"/>
                </a:solidFill>
              </a:uFill>
              <a:latin typeface="Arial"/>
            </a:endParaRPr>
          </a:p>
        </p:txBody>
      </p:sp>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3" name="Picture 2" descr=""/>
          <p:cNvPicPr/>
          <p:nvPr/>
        </p:nvPicPr>
        <p:blipFill>
          <a:blip r:embed="rId1"/>
          <a:stretch/>
        </p:blipFill>
        <p:spPr>
          <a:xfrm>
            <a:off x="0" y="0"/>
            <a:ext cx="12191760" cy="6857640"/>
          </a:xfrm>
          <a:prstGeom prst="rect">
            <a:avLst/>
          </a:prstGeom>
          <a:ln>
            <a:noFill/>
          </a:ln>
        </p:spPr>
      </p:pic>
      <p:pic>
        <p:nvPicPr>
          <p:cNvPr id="74" name="Рисунок 5" descr=""/>
          <p:cNvPicPr/>
          <p:nvPr/>
        </p:nvPicPr>
        <p:blipFill>
          <a:blip r:embed="rId2"/>
          <a:stretch/>
        </p:blipFill>
        <p:spPr>
          <a:xfrm>
            <a:off x="838080" y="1887840"/>
            <a:ext cx="3895560" cy="4601160"/>
          </a:xfrm>
          <a:prstGeom prst="rect">
            <a:avLst/>
          </a:prstGeom>
          <a:ln>
            <a:noFill/>
          </a:ln>
        </p:spPr>
      </p:pic>
      <p:pic>
        <p:nvPicPr>
          <p:cNvPr id="75" name="Рисунок 7" descr=""/>
          <p:cNvPicPr/>
          <p:nvPr/>
        </p:nvPicPr>
        <p:blipFill>
          <a:blip r:embed="rId3"/>
          <a:stretch/>
        </p:blipFill>
        <p:spPr>
          <a:xfrm>
            <a:off x="6792480" y="1146960"/>
            <a:ext cx="4702680" cy="5028840"/>
          </a:xfrm>
          <a:prstGeom prst="rect">
            <a:avLst/>
          </a:prstGeom>
          <a:ln>
            <a:noFill/>
          </a:ln>
        </p:spPr>
      </p:pic>
      <p:sp>
        <p:nvSpPr>
          <p:cNvPr id="76" name="CustomShape 1"/>
          <p:cNvSpPr/>
          <p:nvPr/>
        </p:nvSpPr>
        <p:spPr>
          <a:xfrm>
            <a:off x="2346480" y="672840"/>
            <a:ext cx="7263000" cy="1187640"/>
          </a:xfrm>
          <a:prstGeom prst="rect">
            <a:avLst/>
          </a:prstGeom>
          <a:noFill/>
          <a:ln>
            <a:noFill/>
          </a:ln>
        </p:spPr>
        <p:style>
          <a:lnRef idx="0"/>
          <a:fillRef idx="0"/>
          <a:effectRef idx="0"/>
          <a:fontRef idx="minor"/>
        </p:style>
        <p:txBody>
          <a:bodyPr lIns="90000" rIns="90000" tIns="45000" bIns="45000"/>
          <a:p>
            <a:pPr>
              <a:lnSpc>
                <a:spcPct val="100000"/>
              </a:lnSpc>
            </a:pPr>
            <a:r>
              <a:rPr lang="ru-RU" sz="3600" spc="-1" strike="noStrike">
                <a:solidFill>
                  <a:srgbClr val="002060"/>
                </a:solidFill>
                <a:uFill>
                  <a:solidFill>
                    <a:srgbClr val="ffffff"/>
                  </a:solidFill>
                </a:uFill>
                <a:latin typeface="Times New Roman"/>
              </a:rPr>
              <a:t>Во время пандемии детям были предложены занятия.</a:t>
            </a:r>
            <a:endParaRPr lang="ru-RU" sz="1800" spc="-1" strike="noStrike">
              <a:solidFill>
                <a:srgbClr val="000000"/>
              </a:solidFill>
              <a:uFill>
                <a:solidFill>
                  <a:srgbClr val="ffffff"/>
                </a:solidFill>
              </a:uFill>
              <a:latin typeface="Arial"/>
            </a:endParaRPr>
          </a:p>
        </p:txBody>
      </p:sp>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7" name="Picture 2" descr=""/>
          <p:cNvPicPr/>
          <p:nvPr/>
        </p:nvPicPr>
        <p:blipFill>
          <a:blip r:embed="rId1"/>
          <a:stretch/>
        </p:blipFill>
        <p:spPr>
          <a:xfrm>
            <a:off x="0" y="0"/>
            <a:ext cx="12191760" cy="6857640"/>
          </a:xfrm>
          <a:prstGeom prst="rect">
            <a:avLst/>
          </a:prstGeom>
          <a:ln>
            <a:noFill/>
          </a:ln>
        </p:spPr>
      </p:pic>
      <p:pic>
        <p:nvPicPr>
          <p:cNvPr id="78" name="Рисунок 3" descr=""/>
          <p:cNvPicPr/>
          <p:nvPr/>
        </p:nvPicPr>
        <p:blipFill>
          <a:blip r:embed="rId2"/>
          <a:stretch/>
        </p:blipFill>
        <p:spPr>
          <a:xfrm>
            <a:off x="2546280" y="956880"/>
            <a:ext cx="6857640" cy="5456520"/>
          </a:xfrm>
          <a:prstGeom prst="rect">
            <a:avLst/>
          </a:prstGeom>
          <a:ln>
            <a:noFill/>
          </a:ln>
        </p:spPr>
      </p:pic>
      <p:sp>
        <p:nvSpPr>
          <p:cNvPr id="79" name="CustomShape 1"/>
          <p:cNvSpPr/>
          <p:nvPr/>
        </p:nvSpPr>
        <p:spPr>
          <a:xfrm>
            <a:off x="2346480" y="310680"/>
            <a:ext cx="8211960" cy="639000"/>
          </a:xfrm>
          <a:prstGeom prst="rect">
            <a:avLst/>
          </a:prstGeom>
          <a:noFill/>
          <a:ln>
            <a:noFill/>
          </a:ln>
        </p:spPr>
        <p:style>
          <a:lnRef idx="0"/>
          <a:fillRef idx="0"/>
          <a:effectRef idx="0"/>
          <a:fontRef idx="minor"/>
        </p:style>
        <p:txBody>
          <a:bodyPr lIns="90000" rIns="90000" tIns="45000" bIns="45000"/>
          <a:p>
            <a:pPr algn="ctr">
              <a:lnSpc>
                <a:spcPct val="100000"/>
              </a:lnSpc>
            </a:pPr>
            <a:r>
              <a:rPr lang="ru-RU" sz="3600" spc="-1" strike="noStrike">
                <a:solidFill>
                  <a:srgbClr val="002060"/>
                </a:solidFill>
                <a:uFill>
                  <a:solidFill>
                    <a:srgbClr val="ffffff"/>
                  </a:solidFill>
                </a:uFill>
                <a:latin typeface="Times New Roman"/>
              </a:rPr>
              <a:t>Акция добра и мира</a:t>
            </a:r>
            <a:endParaRPr lang="ru-RU" sz="1800" spc="-1" strike="noStrike">
              <a:solidFill>
                <a:srgbClr val="000000"/>
              </a:solidFill>
              <a:uFill>
                <a:solidFill>
                  <a:srgbClr val="ffffff"/>
                </a:solidFill>
              </a:uFill>
              <a:latin typeface="Arial"/>
            </a:endParaRPr>
          </a:p>
        </p:txBody>
      </p:sp>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0" name="Picture 2" descr=""/>
          <p:cNvPicPr/>
          <p:nvPr/>
        </p:nvPicPr>
        <p:blipFill>
          <a:blip r:embed="rId1"/>
          <a:stretch/>
        </p:blipFill>
        <p:spPr>
          <a:xfrm>
            <a:off x="0" y="0"/>
            <a:ext cx="12191760" cy="6857640"/>
          </a:xfrm>
          <a:prstGeom prst="rect">
            <a:avLst/>
          </a:prstGeom>
          <a:ln>
            <a:noFill/>
          </a:ln>
        </p:spPr>
      </p:pic>
      <p:pic>
        <p:nvPicPr>
          <p:cNvPr id="81" name="Рисунок 3" descr=""/>
          <p:cNvPicPr/>
          <p:nvPr/>
        </p:nvPicPr>
        <p:blipFill>
          <a:blip r:embed="rId2"/>
          <a:stretch/>
        </p:blipFill>
        <p:spPr>
          <a:xfrm>
            <a:off x="2666880" y="914400"/>
            <a:ext cx="6857640" cy="5456520"/>
          </a:xfrm>
          <a:prstGeom prst="rect">
            <a:avLst/>
          </a:prstGeom>
          <a:ln>
            <a:noFill/>
          </a:ln>
        </p:spPr>
      </p:pic>
      <p:sp>
        <p:nvSpPr>
          <p:cNvPr id="82" name="CustomShape 1"/>
          <p:cNvSpPr/>
          <p:nvPr/>
        </p:nvSpPr>
        <p:spPr>
          <a:xfrm>
            <a:off x="2915640" y="427680"/>
            <a:ext cx="6857640" cy="639000"/>
          </a:xfrm>
          <a:prstGeom prst="rect">
            <a:avLst/>
          </a:prstGeom>
          <a:noFill/>
          <a:ln>
            <a:noFill/>
          </a:ln>
        </p:spPr>
        <p:style>
          <a:lnRef idx="0"/>
          <a:fillRef idx="0"/>
          <a:effectRef idx="0"/>
          <a:fontRef idx="minor"/>
        </p:style>
        <p:txBody>
          <a:bodyPr lIns="90000" rIns="90000" tIns="45000" bIns="45000"/>
          <a:p>
            <a:pPr algn="ctr">
              <a:lnSpc>
                <a:spcPct val="100000"/>
              </a:lnSpc>
            </a:pPr>
            <a:r>
              <a:rPr lang="ru-RU" sz="3600" spc="-1" strike="noStrike">
                <a:solidFill>
                  <a:srgbClr val="002060"/>
                </a:solidFill>
                <a:uFill>
                  <a:solidFill>
                    <a:srgbClr val="ffffff"/>
                  </a:solidFill>
                </a:uFill>
                <a:latin typeface="Times New Roman"/>
              </a:rPr>
              <a:t>Письмо ветерану</a:t>
            </a:r>
            <a:endParaRPr lang="ru-RU" sz="1800" spc="-1" strike="noStrike">
              <a:solidFill>
                <a:srgbClr val="000000"/>
              </a:solidFill>
              <a:uFill>
                <a:solidFill>
                  <a:srgbClr val="ffffff"/>
                </a:solidFill>
              </a:uFill>
              <a:latin typeface="Arial"/>
            </a:endParaRPr>
          </a:p>
        </p:txBody>
      </p:sp>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3" name="Picture 2" descr=""/>
          <p:cNvPicPr/>
          <p:nvPr/>
        </p:nvPicPr>
        <p:blipFill>
          <a:blip r:embed="rId1"/>
          <a:stretch/>
        </p:blipFill>
        <p:spPr>
          <a:xfrm>
            <a:off x="0" y="0"/>
            <a:ext cx="12191760" cy="6857640"/>
          </a:xfrm>
          <a:prstGeom prst="rect">
            <a:avLst/>
          </a:prstGeom>
          <a:ln>
            <a:noFill/>
          </a:ln>
        </p:spPr>
      </p:pic>
      <p:pic>
        <p:nvPicPr>
          <p:cNvPr id="84" name="Рисунок 5" descr=""/>
          <p:cNvPicPr/>
          <p:nvPr/>
        </p:nvPicPr>
        <p:blipFill>
          <a:blip r:embed="rId2"/>
          <a:stretch/>
        </p:blipFill>
        <p:spPr>
          <a:xfrm>
            <a:off x="3353760" y="1493280"/>
            <a:ext cx="5483880" cy="4881240"/>
          </a:xfrm>
          <a:prstGeom prst="rect">
            <a:avLst/>
          </a:prstGeom>
          <a:ln>
            <a:noFill/>
          </a:ln>
        </p:spPr>
      </p:pic>
      <p:sp>
        <p:nvSpPr>
          <p:cNvPr id="85" name="CustomShape 1"/>
          <p:cNvSpPr/>
          <p:nvPr/>
        </p:nvSpPr>
        <p:spPr>
          <a:xfrm>
            <a:off x="2381040" y="483120"/>
            <a:ext cx="8557200" cy="1187640"/>
          </a:xfrm>
          <a:prstGeom prst="rect">
            <a:avLst/>
          </a:prstGeom>
          <a:noFill/>
          <a:ln>
            <a:noFill/>
          </a:ln>
        </p:spPr>
        <p:style>
          <a:lnRef idx="0"/>
          <a:fillRef idx="0"/>
          <a:effectRef idx="0"/>
          <a:fontRef idx="minor"/>
        </p:style>
        <p:txBody>
          <a:bodyPr lIns="90000" rIns="90000" tIns="45000" bIns="45000"/>
          <a:p>
            <a:pPr algn="ctr">
              <a:lnSpc>
                <a:spcPct val="100000"/>
              </a:lnSpc>
            </a:pPr>
            <a:r>
              <a:rPr lang="ru-RU" sz="3600" spc="-1" strike="noStrike">
                <a:solidFill>
                  <a:srgbClr val="002060"/>
                </a:solidFill>
                <a:uFill>
                  <a:solidFill>
                    <a:srgbClr val="ffffff"/>
                  </a:solidFill>
                </a:uFill>
                <a:latin typeface="Times New Roman"/>
              </a:rPr>
              <a:t>Мероприятия по профилактике пожарной безопасности</a:t>
            </a:r>
            <a:endParaRPr lang="ru-RU" sz="1800" spc="-1" strike="noStrike">
              <a:solidFill>
                <a:srgbClr val="000000"/>
              </a:solidFill>
              <a:uFill>
                <a:solidFill>
                  <a:srgbClr val="ffffff"/>
                </a:solidFill>
              </a:uFill>
              <a:latin typeface="Arial"/>
            </a:endParaRPr>
          </a:p>
        </p:txBody>
      </p:sp>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6" name="Picture 2" descr=""/>
          <p:cNvPicPr/>
          <p:nvPr/>
        </p:nvPicPr>
        <p:blipFill>
          <a:blip r:embed="rId1"/>
          <a:stretch/>
        </p:blipFill>
        <p:spPr>
          <a:xfrm>
            <a:off x="0" y="0"/>
            <a:ext cx="12191760" cy="6857640"/>
          </a:xfrm>
          <a:prstGeom prst="rect">
            <a:avLst/>
          </a:prstGeom>
          <a:ln>
            <a:noFill/>
          </a:ln>
        </p:spPr>
      </p:pic>
      <p:pic>
        <p:nvPicPr>
          <p:cNvPr id="87" name="Рисунок 3" descr=""/>
          <p:cNvPicPr/>
          <p:nvPr/>
        </p:nvPicPr>
        <p:blipFill>
          <a:blip r:embed="rId2"/>
          <a:stretch/>
        </p:blipFill>
        <p:spPr>
          <a:xfrm>
            <a:off x="3353760" y="1047240"/>
            <a:ext cx="5483880" cy="5338440"/>
          </a:xfrm>
          <a:prstGeom prst="rect">
            <a:avLst/>
          </a:prstGeom>
          <a:ln>
            <a:noFill/>
          </a:ln>
        </p:spPr>
      </p:pic>
      <p:sp>
        <p:nvSpPr>
          <p:cNvPr id="88" name="CustomShape 1"/>
          <p:cNvSpPr/>
          <p:nvPr/>
        </p:nvSpPr>
        <p:spPr>
          <a:xfrm>
            <a:off x="3485160" y="471960"/>
            <a:ext cx="5658480" cy="639000"/>
          </a:xfrm>
          <a:prstGeom prst="rect">
            <a:avLst/>
          </a:prstGeom>
          <a:noFill/>
          <a:ln>
            <a:noFill/>
          </a:ln>
        </p:spPr>
        <p:style>
          <a:lnRef idx="0"/>
          <a:fillRef idx="0"/>
          <a:effectRef idx="0"/>
          <a:fontRef idx="minor"/>
        </p:style>
        <p:txBody>
          <a:bodyPr lIns="90000" rIns="90000" tIns="45000" bIns="45000"/>
          <a:p>
            <a:pPr algn="ctr">
              <a:lnSpc>
                <a:spcPct val="100000"/>
              </a:lnSpc>
            </a:pPr>
            <a:r>
              <a:rPr lang="ru-RU" sz="3600" spc="-1" strike="noStrike">
                <a:solidFill>
                  <a:srgbClr val="002060"/>
                </a:solidFill>
                <a:uFill>
                  <a:solidFill>
                    <a:srgbClr val="ffffff"/>
                  </a:solidFill>
                </a:uFill>
                <a:latin typeface="Times New Roman"/>
              </a:rPr>
              <a:t>Досуг «Неделя здоровья»</a:t>
            </a:r>
            <a:endParaRPr lang="ru-RU" sz="1800" spc="-1" strike="noStrike">
              <a:solidFill>
                <a:srgbClr val="000000"/>
              </a:solidFill>
              <a:uFill>
                <a:solidFill>
                  <a:srgbClr val="ffffff"/>
                </a:solidFill>
              </a:uFill>
              <a:latin typeface="Arial"/>
            </a:endParaRPr>
          </a:p>
        </p:txBody>
      </p:sp>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9" name="Picture 2" descr=""/>
          <p:cNvPicPr/>
          <p:nvPr/>
        </p:nvPicPr>
        <p:blipFill>
          <a:blip r:embed="rId1"/>
          <a:stretch/>
        </p:blipFill>
        <p:spPr>
          <a:xfrm>
            <a:off x="0" y="0"/>
            <a:ext cx="12191760" cy="6857640"/>
          </a:xfrm>
          <a:prstGeom prst="rect">
            <a:avLst/>
          </a:prstGeom>
          <a:ln>
            <a:noFill/>
          </a:ln>
        </p:spPr>
      </p:pic>
      <p:pic>
        <p:nvPicPr>
          <p:cNvPr id="90" name="Рисунок 7" descr=""/>
          <p:cNvPicPr/>
          <p:nvPr/>
        </p:nvPicPr>
        <p:blipFill>
          <a:blip r:embed="rId2"/>
          <a:stretch/>
        </p:blipFill>
        <p:spPr>
          <a:xfrm>
            <a:off x="1007640" y="1150200"/>
            <a:ext cx="5483880" cy="5235480"/>
          </a:xfrm>
          <a:prstGeom prst="rect">
            <a:avLst/>
          </a:prstGeom>
          <a:ln>
            <a:noFill/>
          </a:ln>
        </p:spPr>
      </p:pic>
      <p:sp>
        <p:nvSpPr>
          <p:cNvPr id="91" name="CustomShape 1"/>
          <p:cNvSpPr/>
          <p:nvPr/>
        </p:nvSpPr>
        <p:spPr>
          <a:xfrm>
            <a:off x="2846880" y="471960"/>
            <a:ext cx="6486840" cy="639000"/>
          </a:xfrm>
          <a:prstGeom prst="rect">
            <a:avLst/>
          </a:prstGeom>
          <a:noFill/>
          <a:ln>
            <a:noFill/>
          </a:ln>
        </p:spPr>
        <p:style>
          <a:lnRef idx="0"/>
          <a:fillRef idx="0"/>
          <a:effectRef idx="0"/>
          <a:fontRef idx="minor"/>
        </p:style>
        <p:txBody>
          <a:bodyPr lIns="90000" rIns="90000" tIns="45000" bIns="45000"/>
          <a:p>
            <a:pPr algn="ctr">
              <a:lnSpc>
                <a:spcPct val="100000"/>
              </a:lnSpc>
            </a:pPr>
            <a:r>
              <a:rPr lang="ru-RU" sz="3600" spc="-1" strike="noStrike">
                <a:solidFill>
                  <a:srgbClr val="002060"/>
                </a:solidFill>
                <a:uFill>
                  <a:solidFill>
                    <a:srgbClr val="ffffff"/>
                  </a:solidFill>
                </a:uFill>
                <a:latin typeface="Times New Roman"/>
              </a:rPr>
              <a:t>Неделя здоровья</a:t>
            </a:r>
            <a:endParaRPr lang="ru-RU" sz="1800" spc="-1" strike="noStrike">
              <a:solidFill>
                <a:srgbClr val="000000"/>
              </a:solidFill>
              <a:uFill>
                <a:solidFill>
                  <a:srgbClr val="ffffff"/>
                </a:solidFill>
              </a:uFill>
              <a:latin typeface="Arial"/>
            </a:endParaRPr>
          </a:p>
        </p:txBody>
      </p:sp>
      <p:pic>
        <p:nvPicPr>
          <p:cNvPr id="92" name="Рисунок 9" descr=""/>
          <p:cNvPicPr/>
          <p:nvPr/>
        </p:nvPicPr>
        <p:blipFill>
          <a:blip r:embed="rId3"/>
          <a:stretch/>
        </p:blipFill>
        <p:spPr>
          <a:xfrm>
            <a:off x="6838920" y="999000"/>
            <a:ext cx="4737240" cy="5386680"/>
          </a:xfrm>
          <a:prstGeom prst="rect">
            <a:avLst/>
          </a:prstGeom>
          <a:ln>
            <a:noFill/>
          </a:ln>
        </p:spPr>
      </p:pic>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3" name="Picture 2" descr=""/>
          <p:cNvPicPr/>
          <p:nvPr/>
        </p:nvPicPr>
        <p:blipFill>
          <a:blip r:embed="rId1"/>
          <a:stretch/>
        </p:blipFill>
        <p:spPr>
          <a:xfrm>
            <a:off x="0" y="0"/>
            <a:ext cx="12191760" cy="6857640"/>
          </a:xfrm>
          <a:prstGeom prst="rect">
            <a:avLst/>
          </a:prstGeom>
          <a:ln>
            <a:noFill/>
          </a:ln>
        </p:spPr>
      </p:pic>
      <p:pic>
        <p:nvPicPr>
          <p:cNvPr id="94" name="Рисунок 8" descr=""/>
          <p:cNvPicPr/>
          <p:nvPr/>
        </p:nvPicPr>
        <p:blipFill>
          <a:blip r:embed="rId2"/>
          <a:stretch/>
        </p:blipFill>
        <p:spPr>
          <a:xfrm>
            <a:off x="1893240" y="1285200"/>
            <a:ext cx="4202640" cy="5158080"/>
          </a:xfrm>
          <a:prstGeom prst="rect">
            <a:avLst/>
          </a:prstGeom>
          <a:ln>
            <a:noFill/>
          </a:ln>
        </p:spPr>
      </p:pic>
      <p:sp>
        <p:nvSpPr>
          <p:cNvPr id="95" name="CustomShape 1"/>
          <p:cNvSpPr/>
          <p:nvPr/>
        </p:nvSpPr>
        <p:spPr>
          <a:xfrm>
            <a:off x="6435360" y="914400"/>
            <a:ext cx="4588920" cy="2284920"/>
          </a:xfrm>
          <a:prstGeom prst="rect">
            <a:avLst/>
          </a:prstGeom>
          <a:noFill/>
          <a:ln>
            <a:noFill/>
          </a:ln>
        </p:spPr>
        <p:style>
          <a:lnRef idx="0"/>
          <a:fillRef idx="0"/>
          <a:effectRef idx="0"/>
          <a:fontRef idx="minor"/>
        </p:style>
        <p:txBody>
          <a:bodyPr lIns="90000" rIns="90000" tIns="45000" bIns="45000"/>
          <a:p>
            <a:pPr>
              <a:lnSpc>
                <a:spcPct val="100000"/>
              </a:lnSpc>
            </a:pPr>
            <a:r>
              <a:rPr lang="ru-RU" sz="3600" spc="-1" strike="noStrike">
                <a:solidFill>
                  <a:srgbClr val="002060"/>
                </a:solidFill>
                <a:uFill>
                  <a:solidFill>
                    <a:srgbClr val="ffffff"/>
                  </a:solidFill>
                </a:uFill>
                <a:latin typeface="Times New Roman"/>
              </a:rPr>
              <a:t>Художественное творчество. Рисование «Мишка на севере»</a:t>
            </a:r>
            <a:endParaRPr lang="ru-RU" sz="1800" spc="-1" strike="noStrike">
              <a:solidFill>
                <a:srgbClr val="000000"/>
              </a:solidFill>
              <a:uFill>
                <a:solidFill>
                  <a:srgbClr val="ffffff"/>
                </a:solidFill>
              </a:uFill>
              <a:latin typeface="Arial"/>
            </a:endParaRPr>
          </a:p>
        </p:txBody>
      </p:sp>
    </p:spTree>
  </p:cSld>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6" name="Picture 2" descr=""/>
          <p:cNvPicPr/>
          <p:nvPr/>
        </p:nvPicPr>
        <p:blipFill>
          <a:blip r:embed="rId1"/>
          <a:stretch/>
        </p:blipFill>
        <p:spPr>
          <a:xfrm>
            <a:off x="0" y="0"/>
            <a:ext cx="12191760" cy="6857640"/>
          </a:xfrm>
          <a:prstGeom prst="rect">
            <a:avLst/>
          </a:prstGeom>
          <a:ln>
            <a:noFill/>
          </a:ln>
        </p:spPr>
      </p:pic>
      <p:pic>
        <p:nvPicPr>
          <p:cNvPr id="97" name="Рисунок 2" descr=""/>
          <p:cNvPicPr/>
          <p:nvPr/>
        </p:nvPicPr>
        <p:blipFill>
          <a:blip r:embed="rId2"/>
          <a:stretch/>
        </p:blipFill>
        <p:spPr>
          <a:xfrm>
            <a:off x="2698920" y="1474920"/>
            <a:ext cx="7501680" cy="4896000"/>
          </a:xfrm>
          <a:prstGeom prst="rect">
            <a:avLst/>
          </a:prstGeom>
          <a:ln>
            <a:noFill/>
          </a:ln>
        </p:spPr>
      </p:pic>
      <p:sp>
        <p:nvSpPr>
          <p:cNvPr id="98" name="CustomShape 1"/>
          <p:cNvSpPr/>
          <p:nvPr/>
        </p:nvSpPr>
        <p:spPr>
          <a:xfrm>
            <a:off x="2595600" y="678600"/>
            <a:ext cx="9520920" cy="639000"/>
          </a:xfrm>
          <a:prstGeom prst="rect">
            <a:avLst/>
          </a:prstGeom>
          <a:noFill/>
          <a:ln>
            <a:noFill/>
          </a:ln>
        </p:spPr>
        <p:style>
          <a:lnRef idx="0"/>
          <a:fillRef idx="0"/>
          <a:effectRef idx="0"/>
          <a:fontRef idx="minor"/>
        </p:style>
        <p:txBody>
          <a:bodyPr lIns="90000" rIns="90000" tIns="45000" bIns="45000"/>
          <a:p>
            <a:pPr algn="ctr">
              <a:lnSpc>
                <a:spcPct val="100000"/>
              </a:lnSpc>
            </a:pPr>
            <a:r>
              <a:rPr lang="ru-RU" sz="3600" spc="-1" strike="noStrike">
                <a:solidFill>
                  <a:srgbClr val="002060"/>
                </a:solidFill>
                <a:uFill>
                  <a:solidFill>
                    <a:srgbClr val="ffffff"/>
                  </a:solidFill>
                </a:uFill>
                <a:latin typeface="Times New Roman"/>
              </a:rPr>
              <a:t>Новогодний утренник «Зимняя сказка»</a:t>
            </a:r>
            <a:endParaRPr lang="ru-RU" sz="1800" spc="-1" strike="noStrike">
              <a:solidFill>
                <a:srgbClr val="000000"/>
              </a:solidFill>
              <a:uFill>
                <a:solidFill>
                  <a:srgbClr val="ffffff"/>
                </a:solidFill>
              </a:uFill>
              <a:latin typeface="Arial"/>
            </a:endParaRPr>
          </a:p>
        </p:txBody>
      </p:sp>
    </p:spTree>
  </p:cSld>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2" name="Picture 2" descr=""/>
          <p:cNvPicPr/>
          <p:nvPr/>
        </p:nvPicPr>
        <p:blipFill>
          <a:blip r:embed="rId1"/>
          <a:stretch/>
        </p:blipFill>
        <p:spPr>
          <a:xfrm>
            <a:off x="0" y="0"/>
            <a:ext cx="12191760" cy="6857640"/>
          </a:xfrm>
          <a:prstGeom prst="rect">
            <a:avLst/>
          </a:prstGeom>
          <a:ln>
            <a:noFill/>
          </a:ln>
        </p:spPr>
      </p:pic>
      <p:sp>
        <p:nvSpPr>
          <p:cNvPr id="43" name="CustomShape 1"/>
          <p:cNvSpPr/>
          <p:nvPr/>
        </p:nvSpPr>
        <p:spPr>
          <a:xfrm>
            <a:off x="1225080" y="1776960"/>
            <a:ext cx="8971200" cy="2223360"/>
          </a:xfrm>
          <a:prstGeom prst="rect">
            <a:avLst/>
          </a:prstGeom>
          <a:noFill/>
          <a:ln>
            <a:noFill/>
          </a:ln>
        </p:spPr>
        <p:style>
          <a:lnRef idx="0"/>
          <a:fillRef idx="0"/>
          <a:effectRef idx="0"/>
          <a:fontRef idx="minor"/>
        </p:style>
        <p:txBody>
          <a:bodyPr lIns="90000" rIns="90000" tIns="45000" bIns="45000"/>
          <a:p>
            <a:pPr>
              <a:lnSpc>
                <a:spcPct val="100000"/>
              </a:lnSpc>
            </a:pPr>
            <a:r>
              <a:rPr lang="ru-RU" sz="2800" spc="-1" strike="noStrike">
                <a:solidFill>
                  <a:srgbClr val="002060"/>
                </a:solidFill>
                <a:uFill>
                  <a:solidFill>
                    <a:srgbClr val="ffffff"/>
                  </a:solidFill>
                </a:uFill>
                <a:latin typeface="Times New Roman"/>
              </a:rPr>
              <a:t>Воспитательно-образовательная работа в группе строится на основе создания специальной предметно-развивающей среды, перспективного и календарного планирования в соответствии с годовыми задачами детского сада.</a:t>
            </a:r>
            <a:endParaRPr lang="ru-RU" sz="1800" spc="-1" strike="noStrike">
              <a:solidFill>
                <a:srgbClr val="000000"/>
              </a:solidFill>
              <a:uFill>
                <a:solidFill>
                  <a:srgbClr val="ffffff"/>
                </a:solidFill>
              </a:uFill>
              <a:latin typeface="Arial"/>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4" name="Picture 2" descr=""/>
          <p:cNvPicPr/>
          <p:nvPr/>
        </p:nvPicPr>
        <p:blipFill>
          <a:blip r:embed="rId1"/>
          <a:stretch/>
        </p:blipFill>
        <p:spPr>
          <a:xfrm>
            <a:off x="0" y="0"/>
            <a:ext cx="12191760" cy="6857640"/>
          </a:xfrm>
          <a:prstGeom prst="rect">
            <a:avLst/>
          </a:prstGeom>
          <a:ln>
            <a:noFill/>
          </a:ln>
        </p:spPr>
      </p:pic>
      <p:sp>
        <p:nvSpPr>
          <p:cNvPr id="45" name="CustomShape 1"/>
          <p:cNvSpPr/>
          <p:nvPr/>
        </p:nvSpPr>
        <p:spPr>
          <a:xfrm>
            <a:off x="2225520" y="672840"/>
            <a:ext cx="9523080" cy="5209560"/>
          </a:xfrm>
          <a:prstGeom prst="rect">
            <a:avLst/>
          </a:prstGeom>
          <a:noFill/>
          <a:ln>
            <a:noFill/>
          </a:ln>
        </p:spPr>
        <p:style>
          <a:lnRef idx="0"/>
          <a:fillRef idx="0"/>
          <a:effectRef idx="0"/>
          <a:fontRef idx="minor"/>
        </p:style>
        <p:txBody>
          <a:bodyPr lIns="90000" rIns="90000" tIns="45000" bIns="45000"/>
          <a:p>
            <a:pPr>
              <a:lnSpc>
                <a:spcPct val="100000"/>
              </a:lnSpc>
            </a:pPr>
            <a:r>
              <a:rPr lang="ru-RU" sz="2800" spc="-1" strike="noStrike">
                <a:solidFill>
                  <a:srgbClr val="002060"/>
                </a:solidFill>
                <a:uFill>
                  <a:solidFill>
                    <a:srgbClr val="ffffff"/>
                  </a:solidFill>
                </a:uFill>
                <a:latin typeface="Times New Roman"/>
              </a:rPr>
              <a:t>Мы работали по основной образовательной программе, разработанной на основе программы "От рождения до школы" под ред. Н. Е. Вераксы, Т. С. Комаровой, М. А. Васильевой. Ведущими целями которой являются создание благоприятных условий для полноценного проживания ребенком дошкольного детства, формирование основ базовой культуры личности, всестороннее развитие психических и физических качеств в соответствии с возрастными и индивидуальными особенностями, подготовка к жизни в современном обществе, формирование предпосылок к учебной деятельности, обеспечение безопасности жизнедеятельности дошкольника.</a:t>
            </a:r>
            <a:endParaRPr lang="ru-RU" sz="1800" spc="-1" strike="noStrike">
              <a:solidFill>
                <a:srgbClr val="000000"/>
              </a:solidFill>
              <a:uFill>
                <a:solidFill>
                  <a:srgbClr val="ffffff"/>
                </a:solidFill>
              </a:uFill>
              <a:latin typeface="Arial"/>
            </a:endParaRPr>
          </a:p>
        </p:txBody>
      </p:sp>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6" name="Picture 2" descr=""/>
          <p:cNvPicPr/>
          <p:nvPr/>
        </p:nvPicPr>
        <p:blipFill>
          <a:blip r:embed="rId1"/>
          <a:stretch/>
        </p:blipFill>
        <p:spPr>
          <a:xfrm>
            <a:off x="0" y="0"/>
            <a:ext cx="12191760" cy="6857640"/>
          </a:xfrm>
          <a:prstGeom prst="rect">
            <a:avLst/>
          </a:prstGeom>
          <a:ln>
            <a:noFill/>
          </a:ln>
        </p:spPr>
      </p:pic>
      <p:pic>
        <p:nvPicPr>
          <p:cNvPr id="47" name="Рисунок 3" descr=""/>
          <p:cNvPicPr/>
          <p:nvPr/>
        </p:nvPicPr>
        <p:blipFill>
          <a:blip r:embed="rId2"/>
          <a:stretch/>
        </p:blipFill>
        <p:spPr>
          <a:xfrm>
            <a:off x="478440" y="2610000"/>
            <a:ext cx="3082680" cy="3774600"/>
          </a:xfrm>
          <a:prstGeom prst="rect">
            <a:avLst/>
          </a:prstGeom>
          <a:ln>
            <a:noFill/>
          </a:ln>
        </p:spPr>
      </p:pic>
      <p:pic>
        <p:nvPicPr>
          <p:cNvPr id="48" name="Рисунок 4" descr=""/>
          <p:cNvPicPr/>
          <p:nvPr/>
        </p:nvPicPr>
        <p:blipFill>
          <a:blip r:embed="rId3"/>
          <a:stretch/>
        </p:blipFill>
        <p:spPr>
          <a:xfrm>
            <a:off x="8448480" y="2610000"/>
            <a:ext cx="3082680" cy="3774600"/>
          </a:xfrm>
          <a:prstGeom prst="rect">
            <a:avLst/>
          </a:prstGeom>
          <a:ln>
            <a:noFill/>
          </a:ln>
        </p:spPr>
      </p:pic>
      <p:sp>
        <p:nvSpPr>
          <p:cNvPr id="49" name="CustomShape 1"/>
          <p:cNvSpPr/>
          <p:nvPr/>
        </p:nvSpPr>
        <p:spPr>
          <a:xfrm>
            <a:off x="2570760" y="301680"/>
            <a:ext cx="8960400" cy="2284920"/>
          </a:xfrm>
          <a:prstGeom prst="rect">
            <a:avLst/>
          </a:prstGeom>
          <a:noFill/>
          <a:ln>
            <a:noFill/>
          </a:ln>
        </p:spPr>
        <p:style>
          <a:lnRef idx="0"/>
          <a:fillRef idx="0"/>
          <a:effectRef idx="0"/>
          <a:fontRef idx="minor"/>
        </p:style>
        <p:txBody>
          <a:bodyPr lIns="90000" rIns="90000" tIns="45000" bIns="45000"/>
          <a:p>
            <a:pPr>
              <a:lnSpc>
                <a:spcPct val="100000"/>
              </a:lnSpc>
            </a:pPr>
            <a:r>
              <a:rPr lang="ru-RU" sz="2400" spc="-1" strike="noStrike">
                <a:solidFill>
                  <a:srgbClr val="002060"/>
                </a:solidFill>
                <a:uFill>
                  <a:solidFill>
                    <a:srgbClr val="ffffff"/>
                  </a:solidFill>
                </a:uFill>
                <a:latin typeface="Times New Roman"/>
              </a:rPr>
              <a:t>В начале учебного года нами была подготовлена развивающая среда, которая играет особую роль для укрепления здоровья ребенка, его всестороннего физического и психического развития, что позволяет детям в соответствии со своими интересами и желаниями свободно заниматься в одно и то же время, не мешая друг другу разными видами деятельности.</a:t>
            </a:r>
            <a:endParaRPr lang="ru-RU" sz="1800" spc="-1" strike="noStrike">
              <a:solidFill>
                <a:srgbClr val="000000"/>
              </a:solidFill>
              <a:uFill>
                <a:solidFill>
                  <a:srgbClr val="ffffff"/>
                </a:solidFill>
              </a:uFill>
              <a:latin typeface="Arial"/>
            </a:endParaRPr>
          </a:p>
        </p:txBody>
      </p:sp>
      <p:pic>
        <p:nvPicPr>
          <p:cNvPr id="50" name="Рисунок 11" descr=""/>
          <p:cNvPicPr/>
          <p:nvPr/>
        </p:nvPicPr>
        <p:blipFill>
          <a:blip r:embed="rId4"/>
          <a:stretch/>
        </p:blipFill>
        <p:spPr>
          <a:xfrm>
            <a:off x="4039920" y="2610000"/>
            <a:ext cx="3082680" cy="3945960"/>
          </a:xfrm>
          <a:prstGeom prst="rect">
            <a:avLst/>
          </a:prstGeom>
          <a:ln>
            <a:noFill/>
          </a:ln>
        </p:spPr>
      </p:pic>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51" name="Picture 2" descr=""/>
          <p:cNvPicPr/>
          <p:nvPr/>
        </p:nvPicPr>
        <p:blipFill>
          <a:blip r:embed="rId1"/>
          <a:stretch/>
        </p:blipFill>
        <p:spPr>
          <a:xfrm>
            <a:off x="0" y="0"/>
            <a:ext cx="12191760" cy="6857640"/>
          </a:xfrm>
          <a:prstGeom prst="rect">
            <a:avLst/>
          </a:prstGeom>
          <a:ln>
            <a:noFill/>
          </a:ln>
        </p:spPr>
      </p:pic>
      <p:sp>
        <p:nvSpPr>
          <p:cNvPr id="52" name="CustomShape 1"/>
          <p:cNvSpPr/>
          <p:nvPr/>
        </p:nvSpPr>
        <p:spPr>
          <a:xfrm>
            <a:off x="2610360" y="737280"/>
            <a:ext cx="8052120" cy="1431000"/>
          </a:xfrm>
          <a:prstGeom prst="rect">
            <a:avLst/>
          </a:prstGeom>
          <a:noFill/>
          <a:ln>
            <a:noFill/>
          </a:ln>
        </p:spPr>
        <p:style>
          <a:lnRef idx="0"/>
          <a:fillRef idx="0"/>
          <a:effectRef idx="0"/>
          <a:fontRef idx="minor"/>
        </p:style>
        <p:txBody>
          <a:bodyPr lIns="90000" rIns="90000" tIns="45000" bIns="45000"/>
          <a:p>
            <a:pPr algn="ctr">
              <a:lnSpc>
                <a:spcPct val="100000"/>
              </a:lnSpc>
            </a:pPr>
            <a:r>
              <a:rPr b="1" lang="ru-RU" sz="4400" spc="-1" strike="noStrike">
                <a:solidFill>
                  <a:srgbClr val="002060"/>
                </a:solidFill>
                <a:uFill>
                  <a:solidFill>
                    <a:srgbClr val="ffffff"/>
                  </a:solidFill>
                </a:uFill>
                <a:latin typeface="Times New Roman"/>
              </a:rPr>
              <a:t>Выставка «Осень золотая» - из природного материала</a:t>
            </a:r>
            <a:endParaRPr lang="ru-RU" sz="1800" spc="-1" strike="noStrike">
              <a:solidFill>
                <a:srgbClr val="000000"/>
              </a:solidFill>
              <a:uFill>
                <a:solidFill>
                  <a:srgbClr val="ffffff"/>
                </a:solidFill>
              </a:uFill>
              <a:latin typeface="Arial"/>
            </a:endParaRPr>
          </a:p>
        </p:txBody>
      </p:sp>
      <p:pic>
        <p:nvPicPr>
          <p:cNvPr id="53" name="Рисунок 4" descr=""/>
          <p:cNvPicPr/>
          <p:nvPr/>
        </p:nvPicPr>
        <p:blipFill>
          <a:blip r:embed="rId2"/>
          <a:stretch/>
        </p:blipFill>
        <p:spPr>
          <a:xfrm>
            <a:off x="1223640" y="2184120"/>
            <a:ext cx="2773080" cy="3641400"/>
          </a:xfrm>
          <a:prstGeom prst="rect">
            <a:avLst/>
          </a:prstGeom>
          <a:ln>
            <a:noFill/>
          </a:ln>
        </p:spPr>
      </p:pic>
      <p:pic>
        <p:nvPicPr>
          <p:cNvPr id="54" name="Рисунок 6" descr=""/>
          <p:cNvPicPr/>
          <p:nvPr/>
        </p:nvPicPr>
        <p:blipFill>
          <a:blip r:embed="rId3"/>
          <a:stretch/>
        </p:blipFill>
        <p:spPr>
          <a:xfrm>
            <a:off x="4153680" y="2184120"/>
            <a:ext cx="4065840" cy="3641400"/>
          </a:xfrm>
          <a:prstGeom prst="rect">
            <a:avLst/>
          </a:prstGeom>
          <a:ln>
            <a:noFill/>
          </a:ln>
        </p:spPr>
      </p:pic>
      <p:pic>
        <p:nvPicPr>
          <p:cNvPr id="55" name="Рисунок 8" descr=""/>
          <p:cNvPicPr/>
          <p:nvPr/>
        </p:nvPicPr>
        <p:blipFill>
          <a:blip r:embed="rId4"/>
          <a:stretch/>
        </p:blipFill>
        <p:spPr>
          <a:xfrm>
            <a:off x="8376480" y="2184120"/>
            <a:ext cx="3283560" cy="3641400"/>
          </a:xfrm>
          <a:prstGeom prst="rect">
            <a:avLst/>
          </a:prstGeom>
          <a:ln>
            <a:noFill/>
          </a:ln>
        </p:spPr>
      </p:pic>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56" name="Picture 2" descr=""/>
          <p:cNvPicPr/>
          <p:nvPr/>
        </p:nvPicPr>
        <p:blipFill>
          <a:blip r:embed="rId1"/>
          <a:stretch/>
        </p:blipFill>
        <p:spPr>
          <a:xfrm>
            <a:off x="0" y="0"/>
            <a:ext cx="12191760" cy="6857640"/>
          </a:xfrm>
          <a:prstGeom prst="rect">
            <a:avLst/>
          </a:prstGeom>
          <a:ln>
            <a:noFill/>
          </a:ln>
        </p:spPr>
      </p:pic>
      <p:pic>
        <p:nvPicPr>
          <p:cNvPr id="57" name="Рисунок 3" descr=""/>
          <p:cNvPicPr/>
          <p:nvPr/>
        </p:nvPicPr>
        <p:blipFill>
          <a:blip r:embed="rId2"/>
          <a:stretch/>
        </p:blipFill>
        <p:spPr>
          <a:xfrm>
            <a:off x="3353760" y="1327320"/>
            <a:ext cx="5483880" cy="4955040"/>
          </a:xfrm>
          <a:prstGeom prst="rect">
            <a:avLst/>
          </a:prstGeom>
          <a:ln>
            <a:noFill/>
          </a:ln>
        </p:spPr>
      </p:pic>
      <p:sp>
        <p:nvSpPr>
          <p:cNvPr id="58" name="CustomShape 1"/>
          <p:cNvSpPr/>
          <p:nvPr/>
        </p:nvSpPr>
        <p:spPr>
          <a:xfrm>
            <a:off x="2760480" y="575280"/>
            <a:ext cx="6787800" cy="699840"/>
          </a:xfrm>
          <a:prstGeom prst="rect">
            <a:avLst/>
          </a:prstGeom>
          <a:noFill/>
          <a:ln>
            <a:noFill/>
          </a:ln>
        </p:spPr>
        <p:style>
          <a:lnRef idx="0"/>
          <a:fillRef idx="0"/>
          <a:effectRef idx="0"/>
          <a:fontRef idx="minor"/>
        </p:style>
        <p:txBody>
          <a:bodyPr lIns="90000" rIns="90000" tIns="45000" bIns="45000"/>
          <a:p>
            <a:pPr algn="ctr">
              <a:lnSpc>
                <a:spcPct val="100000"/>
              </a:lnSpc>
            </a:pPr>
            <a:r>
              <a:rPr lang="ru-RU" sz="4000" spc="-1" strike="noStrike">
                <a:solidFill>
                  <a:srgbClr val="002060"/>
                </a:solidFill>
                <a:uFill>
                  <a:solidFill>
                    <a:srgbClr val="ffffff"/>
                  </a:solidFill>
                </a:uFill>
                <a:latin typeface="Times New Roman"/>
              </a:rPr>
              <a:t>Осенний досуг </a:t>
            </a:r>
            <a:endParaRPr lang="ru-RU" sz="1800" spc="-1" strike="noStrike">
              <a:solidFill>
                <a:srgbClr val="000000"/>
              </a:solidFill>
              <a:uFill>
                <a:solidFill>
                  <a:srgbClr val="ffffff"/>
                </a:solidFill>
              </a:uFill>
              <a:latin typeface="Arial"/>
            </a:endParaRPr>
          </a:p>
        </p:txBody>
      </p:sp>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59" name="Picture 2" descr=""/>
          <p:cNvPicPr/>
          <p:nvPr/>
        </p:nvPicPr>
        <p:blipFill>
          <a:blip r:embed="rId1"/>
          <a:stretch/>
        </p:blipFill>
        <p:spPr>
          <a:xfrm>
            <a:off x="0" y="0"/>
            <a:ext cx="12191760" cy="6857640"/>
          </a:xfrm>
          <a:prstGeom prst="rect">
            <a:avLst/>
          </a:prstGeom>
          <a:ln>
            <a:noFill/>
          </a:ln>
        </p:spPr>
      </p:pic>
      <p:pic>
        <p:nvPicPr>
          <p:cNvPr id="60" name="Рисунок 3" descr=""/>
          <p:cNvPicPr/>
          <p:nvPr/>
        </p:nvPicPr>
        <p:blipFill>
          <a:blip r:embed="rId2"/>
          <a:stretch/>
        </p:blipFill>
        <p:spPr>
          <a:xfrm>
            <a:off x="3353760" y="1073880"/>
            <a:ext cx="5483880" cy="5397480"/>
          </a:xfrm>
          <a:prstGeom prst="rect">
            <a:avLst/>
          </a:prstGeom>
          <a:ln>
            <a:noFill/>
          </a:ln>
        </p:spPr>
      </p:pic>
      <p:sp>
        <p:nvSpPr>
          <p:cNvPr id="61" name="CustomShape 1"/>
          <p:cNvSpPr/>
          <p:nvPr/>
        </p:nvSpPr>
        <p:spPr>
          <a:xfrm>
            <a:off x="2881080" y="427680"/>
            <a:ext cx="6822360" cy="639000"/>
          </a:xfrm>
          <a:prstGeom prst="rect">
            <a:avLst/>
          </a:prstGeom>
          <a:noFill/>
          <a:ln>
            <a:noFill/>
          </a:ln>
        </p:spPr>
        <p:style>
          <a:lnRef idx="0"/>
          <a:fillRef idx="0"/>
          <a:effectRef idx="0"/>
          <a:fontRef idx="minor"/>
        </p:style>
        <p:txBody>
          <a:bodyPr lIns="90000" rIns="90000" tIns="45000" bIns="45000"/>
          <a:p>
            <a:pPr algn="ctr">
              <a:lnSpc>
                <a:spcPct val="100000"/>
              </a:lnSpc>
            </a:pPr>
            <a:r>
              <a:rPr lang="ru-RU" sz="3600" spc="-1" strike="noStrike">
                <a:solidFill>
                  <a:srgbClr val="002060"/>
                </a:solidFill>
                <a:uFill>
                  <a:solidFill>
                    <a:srgbClr val="ffffff"/>
                  </a:solidFill>
                </a:uFill>
                <a:latin typeface="Times New Roman"/>
              </a:rPr>
              <a:t>Осенние эстафеты</a:t>
            </a:r>
            <a:endParaRPr lang="ru-RU" sz="1800" spc="-1" strike="noStrike">
              <a:solidFill>
                <a:srgbClr val="000000"/>
              </a:solidFill>
              <a:uFill>
                <a:solidFill>
                  <a:srgbClr val="ffffff"/>
                </a:solidFill>
              </a:uFill>
              <a:latin typeface="Arial"/>
            </a:endParaRPr>
          </a:p>
        </p:txBody>
      </p:sp>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62" name="Picture 2" descr=""/>
          <p:cNvPicPr/>
          <p:nvPr/>
        </p:nvPicPr>
        <p:blipFill>
          <a:blip r:embed="rId1"/>
          <a:stretch/>
        </p:blipFill>
        <p:spPr>
          <a:xfrm>
            <a:off x="0" y="0"/>
            <a:ext cx="12191760" cy="6857640"/>
          </a:xfrm>
          <a:prstGeom prst="rect">
            <a:avLst/>
          </a:prstGeom>
          <a:ln>
            <a:noFill/>
          </a:ln>
        </p:spPr>
      </p:pic>
      <p:sp>
        <p:nvSpPr>
          <p:cNvPr id="63" name="CustomShape 1"/>
          <p:cNvSpPr/>
          <p:nvPr/>
        </p:nvSpPr>
        <p:spPr>
          <a:xfrm>
            <a:off x="4330440" y="724680"/>
            <a:ext cx="5641200" cy="639000"/>
          </a:xfrm>
          <a:prstGeom prst="rect">
            <a:avLst/>
          </a:prstGeom>
          <a:noFill/>
          <a:ln>
            <a:noFill/>
          </a:ln>
        </p:spPr>
        <p:style>
          <a:lnRef idx="0"/>
          <a:fillRef idx="0"/>
          <a:effectRef idx="0"/>
          <a:fontRef idx="minor"/>
        </p:style>
        <p:txBody>
          <a:bodyPr lIns="90000" rIns="90000" tIns="45000" bIns="45000"/>
          <a:p>
            <a:pPr algn="ctr">
              <a:lnSpc>
                <a:spcPct val="100000"/>
              </a:lnSpc>
            </a:pPr>
            <a:r>
              <a:rPr lang="ru-RU" sz="3600" spc="-1" strike="noStrike">
                <a:solidFill>
                  <a:srgbClr val="002060"/>
                </a:solidFill>
                <a:uFill>
                  <a:solidFill>
                    <a:srgbClr val="ffffff"/>
                  </a:solidFill>
                </a:uFill>
                <a:latin typeface="Times New Roman"/>
              </a:rPr>
              <a:t>День города Мытищи</a:t>
            </a:r>
            <a:endParaRPr lang="ru-RU" sz="1800" spc="-1" strike="noStrike">
              <a:solidFill>
                <a:srgbClr val="000000"/>
              </a:solidFill>
              <a:uFill>
                <a:solidFill>
                  <a:srgbClr val="ffffff"/>
                </a:solidFill>
              </a:uFill>
              <a:latin typeface="Arial"/>
            </a:endParaRPr>
          </a:p>
        </p:txBody>
      </p:sp>
      <p:pic>
        <p:nvPicPr>
          <p:cNvPr id="64" name="Рисунок 14" descr=""/>
          <p:cNvPicPr/>
          <p:nvPr/>
        </p:nvPicPr>
        <p:blipFill>
          <a:blip r:embed="rId2"/>
          <a:stretch/>
        </p:blipFill>
        <p:spPr>
          <a:xfrm>
            <a:off x="8254080" y="1776960"/>
            <a:ext cx="3163680" cy="4597560"/>
          </a:xfrm>
          <a:prstGeom prst="rect">
            <a:avLst/>
          </a:prstGeom>
          <a:ln>
            <a:noFill/>
          </a:ln>
        </p:spPr>
      </p:pic>
      <p:pic>
        <p:nvPicPr>
          <p:cNvPr id="65" name="Рисунок 17" descr=""/>
          <p:cNvPicPr/>
          <p:nvPr/>
        </p:nvPicPr>
        <p:blipFill>
          <a:blip r:embed="rId3"/>
          <a:stretch/>
        </p:blipFill>
        <p:spPr>
          <a:xfrm>
            <a:off x="952560" y="1399680"/>
            <a:ext cx="4975920" cy="4974840"/>
          </a:xfrm>
          <a:prstGeom prst="rect">
            <a:avLst/>
          </a:prstGeom>
          <a:ln>
            <a:noFill/>
          </a:ln>
        </p:spPr>
      </p:pic>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66" name="Picture 2" descr=""/>
          <p:cNvPicPr/>
          <p:nvPr/>
        </p:nvPicPr>
        <p:blipFill>
          <a:blip r:embed="rId1"/>
          <a:stretch/>
        </p:blipFill>
        <p:spPr>
          <a:xfrm>
            <a:off x="0" y="0"/>
            <a:ext cx="12191760" cy="6857640"/>
          </a:xfrm>
          <a:prstGeom prst="rect">
            <a:avLst/>
          </a:prstGeom>
          <a:ln>
            <a:noFill/>
          </a:ln>
        </p:spPr>
      </p:pic>
      <p:pic>
        <p:nvPicPr>
          <p:cNvPr id="67" name="Рисунок 5" descr=""/>
          <p:cNvPicPr/>
          <p:nvPr/>
        </p:nvPicPr>
        <p:blipFill>
          <a:blip r:embed="rId2"/>
          <a:stretch/>
        </p:blipFill>
        <p:spPr>
          <a:xfrm>
            <a:off x="831960" y="1578240"/>
            <a:ext cx="4546080" cy="4881240"/>
          </a:xfrm>
          <a:prstGeom prst="rect">
            <a:avLst/>
          </a:prstGeom>
          <a:ln>
            <a:noFill/>
          </a:ln>
        </p:spPr>
      </p:pic>
      <p:sp>
        <p:nvSpPr>
          <p:cNvPr id="68" name="CustomShape 1"/>
          <p:cNvSpPr/>
          <p:nvPr/>
        </p:nvSpPr>
        <p:spPr>
          <a:xfrm>
            <a:off x="2881080" y="398160"/>
            <a:ext cx="7142400" cy="1187640"/>
          </a:xfrm>
          <a:prstGeom prst="rect">
            <a:avLst/>
          </a:prstGeom>
          <a:noFill/>
          <a:ln>
            <a:noFill/>
          </a:ln>
        </p:spPr>
        <p:style>
          <a:lnRef idx="0"/>
          <a:fillRef idx="0"/>
          <a:effectRef idx="0"/>
          <a:fontRef idx="minor"/>
        </p:style>
        <p:txBody>
          <a:bodyPr lIns="90000" rIns="90000" tIns="45000" bIns="45000"/>
          <a:p>
            <a:pPr algn="ctr">
              <a:lnSpc>
                <a:spcPct val="100000"/>
              </a:lnSpc>
            </a:pPr>
            <a:r>
              <a:rPr lang="ru-RU" sz="3600" spc="-1" strike="noStrike">
                <a:solidFill>
                  <a:srgbClr val="002060"/>
                </a:solidFill>
                <a:uFill>
                  <a:solidFill>
                    <a:srgbClr val="ffffff"/>
                  </a:solidFill>
                </a:uFill>
                <a:latin typeface="Times New Roman"/>
              </a:rPr>
              <a:t>« Неделя безопасного дорожного движения»</a:t>
            </a:r>
            <a:endParaRPr lang="ru-RU" sz="1800" spc="-1" strike="noStrike">
              <a:solidFill>
                <a:srgbClr val="000000"/>
              </a:solidFill>
              <a:uFill>
                <a:solidFill>
                  <a:srgbClr val="ffffff"/>
                </a:solidFill>
              </a:uFill>
              <a:latin typeface="Arial"/>
            </a:endParaRPr>
          </a:p>
        </p:txBody>
      </p:sp>
      <p:pic>
        <p:nvPicPr>
          <p:cNvPr id="69" name="Рисунок 7" descr=""/>
          <p:cNvPicPr/>
          <p:nvPr/>
        </p:nvPicPr>
        <p:blipFill>
          <a:blip r:embed="rId3"/>
          <a:stretch/>
        </p:blipFill>
        <p:spPr>
          <a:xfrm>
            <a:off x="6598080" y="1578240"/>
            <a:ext cx="4374000" cy="4881240"/>
          </a:xfrm>
          <a:prstGeom prst="rect">
            <a:avLst/>
          </a:prstGeom>
          <a:ln>
            <a:noFill/>
          </a:ln>
        </p:spPr>
      </p:pic>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otalTime>137</TotalTime>
  <Application>LibreOffice/5.0.4.2$Windows_X86_64 LibreOffice_project/2b9802c1994aa0b7dc6079e128979269cf95bc78</Application>
  <Paragraphs>18</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2021-12-25T06:49:15Z</dcterms:created>
  <dc:creator>Пользователь</dc:creator>
  <dc:language>ru-RU</dc:language>
  <cp:lastModifiedBy>Пользователь</cp:lastModifiedBy>
  <dcterms:modified xsi:type="dcterms:W3CDTF">2022-01-05T09:16:33Z</dcterms:modified>
  <cp:revision>2</cp:revision>
  <dc:title>Презентация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Широкоэкранный</vt:lpwstr>
  </property>
  <property fmtid="{D5CDD505-2E9C-101B-9397-08002B2CF9AE}" pid="9" name="ScaleCrop">
    <vt:bool>0</vt:bool>
  </property>
  <property fmtid="{D5CDD505-2E9C-101B-9397-08002B2CF9AE}" pid="10" name="ShareDoc">
    <vt:bool>0</vt:bool>
  </property>
  <property fmtid="{D5CDD505-2E9C-101B-9397-08002B2CF9AE}" pid="11" name="Slides">
    <vt:i4>18</vt:i4>
  </property>
</Properties>
</file>