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1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0"/>
            <a:ext cx="9143280" cy="5142960"/>
          </a:xfrm>
          <a:prstGeom prst="frame">
            <a:avLst>
              <a:gd name="adj1" fmla="val 305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Рисунок 7"/>
          <p:cNvPicPr/>
          <p:nvPr/>
        </p:nvPicPr>
        <p:blipFill>
          <a:blip r:embed="rId15"/>
          <a:stretch/>
        </p:blipFill>
        <p:spPr>
          <a:xfrm>
            <a:off x="107640" y="3435840"/>
            <a:ext cx="1295280" cy="162648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323640" y="195486"/>
            <a:ext cx="8496360" cy="3798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pc="296" dirty="0"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м</a:t>
            </a:r>
            <a:r>
              <a:rPr lang="ru-RU" sz="1600" b="1" strike="noStrike" spc="296" dirty="0" smtClean="0"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униципальное бюджетное дошкольное образовательное учреждение детский сад « 76 «Алые паруса»</a:t>
            </a:r>
          </a:p>
          <a:p>
            <a:pPr algn="ctr">
              <a:lnSpc>
                <a:spcPct val="100000"/>
              </a:lnSpc>
            </a:pPr>
            <a:endParaRPr lang="ru-RU" sz="2400" b="1" strike="noStrike" spc="296" dirty="0" smtClean="0">
              <a:solidFill>
                <a:srgbClr val="6298ED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b="1" spc="296" dirty="0">
              <a:solidFill>
                <a:srgbClr val="6298ED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296" dirty="0"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м</a:t>
            </a:r>
            <a:r>
              <a:rPr lang="ru-RU" sz="2000" b="1" strike="noStrike" spc="296" dirty="0" smtClean="0"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униципальное методическое объединение для </a:t>
            </a:r>
            <a:r>
              <a:rPr lang="ru-RU" sz="2000" b="1" strike="noStrike" spc="296" dirty="0" smtClean="0"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заведующих </a:t>
            </a:r>
            <a:r>
              <a:rPr lang="ru-RU" sz="2000" b="1" strike="noStrike" spc="296" dirty="0" smtClean="0"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дошкольных учреждений</a:t>
            </a:r>
          </a:p>
          <a:p>
            <a:pPr algn="ctr">
              <a:lnSpc>
                <a:spcPct val="100000"/>
              </a:lnSpc>
            </a:pPr>
            <a:endParaRPr lang="ru-RU" sz="2400" b="1" spc="296" dirty="0">
              <a:solidFill>
                <a:srgbClr val="6298ED"/>
              </a:solidFill>
              <a:uFill>
                <a:solidFill>
                  <a:srgbClr val="FFFFFF"/>
                </a:solidFill>
              </a:uFill>
              <a:latin typeface="Georgia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296" dirty="0" smtClean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ПРОЕК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296" dirty="0" smtClean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опытно- </a:t>
            </a:r>
            <a:r>
              <a:rPr lang="ru-RU" sz="2000" b="1" strike="noStrike" spc="296" dirty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экспериментальной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296" dirty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деятельности  </a:t>
            </a:r>
            <a:r>
              <a:rPr lang="ru-RU" sz="2000" b="1" strike="noStrike" spc="296" dirty="0" smtClean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в </a:t>
            </a:r>
            <a:r>
              <a:rPr lang="ru-RU" sz="2000" b="1" strike="noStrike" spc="296" dirty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детском саду 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296" dirty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«Территория очевидного-невероятного» </a:t>
            </a:r>
            <a:r>
              <a:rPr lang="ru-RU" sz="2000" b="1" strike="noStrike" spc="296" dirty="0">
                <a:solidFill>
                  <a:srgbClr val="6298E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979640" y="3993840"/>
            <a:ext cx="496800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2022 год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23640" y="195480"/>
            <a:ext cx="8640360" cy="460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Актуальность темы: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Любой ребенок по своей природе — исследователь, а экспериментирование — один из важнейших видов детской деятельности, который играет огромную роль в развитии дошкольника.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Неутолимая жажда новых впечатлений, любознательность, постоянное стремление экспериментировать, самостоятельно искать новые сведения о мире традиционно рассматриваются как важнейшие черты детского поведения. Экспериментирование пронизывает все сферы детской деятельности: прием пищи, игру, образовательные области, прогулки.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Занимаясь с дошкольниками экспериментированием, важно воспитать у ребят познавательный интерес к объектам природы, желание и умение наблюдать, экспериментировать, понимать, что в окружающем мире все взаимосвязано.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51640" y="195480"/>
            <a:ext cx="8496360" cy="42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Цель: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Создание благоприятных условий для практических исследований воспитанников и заинтересованности детей в самостоятельном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поиске информации.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Задачи: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Расширение представлений о свойствах объектов и связи между ними.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Обучение самостоятельному планированию эксперимента, оценка результата.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Развитие речевых способностей.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Развитие логического типа мышления; обучение проводить опыты с            использованием предметов (весы, увеличительные стёкла, микроскоп)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Формирование навыка коллективной деятельности.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Развивать эмоционально-ценностное отношение к окружающему миру.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395640" y="267480"/>
            <a:ext cx="8496360" cy="4536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             </a:t>
            </a:r>
          </a:p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     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Участники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проекта: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             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дети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педагоги и родители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Были </a:t>
            </a: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использованы методы и приёмы: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Поисково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исследовательские наблюдения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Беседы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Игры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Моделирование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Практическая деятельность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  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AutoShape 2" descr="https://apf.mail.ru/cgi-bin/readmsg?id=16475189670465990086;0;1&amp;exif=1&amp;full=1&amp;x-email=malinna197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480"/>
            <a:ext cx="2592288" cy="172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54151"/>
            <a:ext cx="3024336" cy="212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39640" y="339480"/>
            <a:ext cx="6336000" cy="371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Этапы реализации проекта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этап- Подготовительный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Изучили и проанализировали методическую литературу;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-Составили план опытно-экспериментальной деятельности;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-Подобрали основное оборудование и материал для оснащения центра экспериментирования.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этап- Основной-практический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Внедрение в воспитательно - образовательный процесс опытно- экспериментальную  деятельности;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этап- Заключительный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Проведение мониторинга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Определение эффективности проведенной работы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Рисунок 6"/>
          <p:cNvPicPr/>
          <p:nvPr/>
        </p:nvPicPr>
        <p:blipFill>
          <a:blip r:embed="rId2"/>
          <a:stretch/>
        </p:blipFill>
        <p:spPr>
          <a:xfrm>
            <a:off x="6588360" y="2787840"/>
            <a:ext cx="2759760" cy="206964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3"/>
          <p:cNvPicPr/>
          <p:nvPr/>
        </p:nvPicPr>
        <p:blipFill>
          <a:blip r:embed="rId3"/>
          <a:stretch/>
        </p:blipFill>
        <p:spPr>
          <a:xfrm>
            <a:off x="6901200" y="488880"/>
            <a:ext cx="1466280" cy="158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27640" y="195480"/>
            <a:ext cx="8136360" cy="40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Первая лаборатория- это «Экология»</a:t>
            </a:r>
            <a:endParaRPr lang="ru-RU" sz="160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Знакомили со свойствами воды и воздуха, исследовали возможности микроскопа.</a:t>
            </a:r>
            <a:endParaRPr lang="ru-RU" sz="160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Вторая лаборатория – «Космос»</a:t>
            </a:r>
            <a:endParaRPr lang="ru-RU" sz="160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Узнали где и как появляются звёзды, как выглядит еда космонавтов, на чём держится Луна?</a:t>
            </a:r>
            <a:endParaRPr lang="ru-RU" sz="160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u="sng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Третья лаборатория – «Человек. Мир вокруг нас»</a:t>
            </a:r>
            <a:endParaRPr lang="ru-RU" sz="1600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Знакомили детей с понятием «кислотность», «электрический ток», «температура», «градус».</a:t>
            </a:r>
            <a:endParaRPr lang="ru-RU" sz="1600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Четвертая лаборатория – «Экология души»</a:t>
            </a:r>
            <a:endParaRPr lang="ru-RU" sz="16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Учили с помощью эксперимента оценивать поступки и качества человека</a:t>
            </a:r>
            <a:r>
              <a:rPr lang="ru-RU" sz="16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en-US" sz="160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6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Рисунок 11"/>
          <p:cNvPicPr/>
          <p:nvPr/>
        </p:nvPicPr>
        <p:blipFill>
          <a:blip r:embed="rId2"/>
          <a:stretch/>
        </p:blipFill>
        <p:spPr>
          <a:xfrm>
            <a:off x="6660360" y="3939840"/>
            <a:ext cx="2106360" cy="98676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833561"/>
            <a:ext cx="1769287" cy="11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4" y="2758010"/>
            <a:ext cx="1882392" cy="12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3561"/>
            <a:ext cx="1810388" cy="12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4" y="2833561"/>
            <a:ext cx="1852326" cy="123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11640" y="267480"/>
            <a:ext cx="8074440" cy="47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640" y="267480"/>
            <a:ext cx="8434440" cy="44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Благодаря </a:t>
            </a:r>
            <a:r>
              <a:rPr lang="ru-RU" sz="200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совместной работе педагогов, детей и родителей мы пришли к успешному результату. </a:t>
            </a:r>
            <a:endParaRPr lang="ru-RU" sz="2000" strike="noStrike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 </a:t>
            </a:r>
            <a:r>
              <a:rPr lang="ru-RU" sz="200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впереди у нас ещё много интересной, познавательной и творческой работы.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0492"/>
            <a:ext cx="2160240" cy="209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7560"/>
            <a:ext cx="1766931" cy="26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522"/>
            <a:ext cx="2486346" cy="16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67640" y="604080"/>
            <a:ext cx="799236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СПАСИБО ЗА ВНИМАНИЕ!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5686"/>
            <a:ext cx="205062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10" y="1851039"/>
            <a:ext cx="2187244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22880"/>
            <a:ext cx="29121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413</Words>
  <Application>Microsoft Office PowerPoint</Application>
  <PresentationFormat>Экран (16:9)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DejaVu Sans</vt:lpstr>
      <vt:lpstr>Georgia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User_monoblock_2019</cp:lastModifiedBy>
  <cp:revision>118</cp:revision>
  <dcterms:created xsi:type="dcterms:W3CDTF">2017-08-09T11:56:38Z</dcterms:created>
  <dcterms:modified xsi:type="dcterms:W3CDTF">2022-03-18T12:06:26Z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XPowerLiteLastOptimized">
    <vt:lpwstr>624117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i4>0</vt:i4>
  </property>
  <property fmtid="{D5CDD505-2E9C-101B-9397-08002B2CF9AE}" pid="11" name="PresentationFormat">
    <vt:lpwstr>Экран (16:9)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10</vt:i4>
  </property>
</Properties>
</file>