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359E3-C80F-400B-8AC8-3DD0DC1326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35F16-A5B9-42BB-A214-2D609DC37F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5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BFA3B-B5F8-451A-82BE-6BC277D30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F5F33-1BC3-4CF2-BF7E-34015920F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60533-4955-45DB-B0A7-FFBD62693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017EC-6E84-4822-9C56-E7D5D7248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A1AD3-13AC-40D0-BC50-9C8C07655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4BB19-5534-4E67-BCFE-6E1E734E3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0BDC-5E6C-418A-A76F-4D58EBB61E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4CC62-891E-445E-83BC-7FCCF4AFD1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563F5-DF2B-41E0-93F1-BA4F0AE13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1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15AD3-F7B1-42D9-8EAC-73947E171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5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DBD2C-880C-4575-85FB-9A917C5C5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9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C3386-713C-428C-B069-FC31D492B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7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AE9E3-3398-4B66-A34F-594E0787D6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5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5E5AB-7722-4FED-9967-8BCFF27B4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8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6064-3BF3-47DE-AD90-EE003F8EF1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AA1D0-37C7-4629-AE06-A19E6D05E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8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15617-26A1-4A08-8ED6-A00F9DA63F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2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7AF8F-B000-46CE-9A6B-CEB1CC18E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20394-4FBD-4971-B26E-102E64E5D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6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6803C-3053-4C03-B9CF-737106649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205A-4F20-42CD-AB7C-6CFCD82BF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44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7DF1-1C21-456F-ACF5-FC9CA8BCB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5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3A5B1-F215-42E7-83DF-4684F191A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F75B4-431A-409F-82D3-0ED297EDB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59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1EBB7-044F-4F71-9832-0119260A6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9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66A8A-335C-4B52-81CD-E4173ADE4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7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D962-AD59-4AEA-846B-573347CD6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12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D1B17-AA7C-4ADA-9FDD-28137C1C27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3D329-7CF5-4A62-950E-40C3DA5C9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77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51EAA-60B8-4C99-B802-9BD579F645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1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9263-9216-416F-99CF-838B1A88B5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9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E300C-DB56-4616-868B-E1EE1AD554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2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D432-FA37-4CA8-AC15-2178EA0DD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15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D8D0F-EC80-483C-AED3-5AC6CC947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3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D47B-10D5-42D7-A38E-565882B080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21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EBD0D-D6A3-4C7E-B434-5261FFE8A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0248D-4DF1-41F4-9BC6-B930E0A66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1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89DD3-4249-4869-9CA0-2F87FDDFB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18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ABDAE-4E2D-46A8-85C5-605608149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18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B886F-45D9-4741-81EF-8C73FF04D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21563-5D7F-4DA4-B28A-3DFEC42A5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4EAF7-D611-4C4E-A050-5FD1A66C92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9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6A647-54B0-439F-B300-74FFD7664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12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D2BEB-76F6-4A4C-8E07-05097BF6C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40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47549-41C2-4843-BA6B-594D4C073B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66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D81B7-E599-4A95-8C19-E8F58D974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7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2A56-B0BA-4948-80C0-8FB1AEC3D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5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09E1A-E6A3-4267-8ABD-D39B08DCAA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00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40CF3-9C07-48C0-889F-D1C06D375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0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C4E1E-D2F2-4D2B-A6D4-2D705B5C22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30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534E1-698D-4320-A58D-A28C6A80C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1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CFD69-A6F3-4408-85CF-663B00F8AF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36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3ED96-D1E4-4D6D-BD89-BDC26BD0C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D5A2-A763-4916-9860-61E2185B89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5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132F-4478-45A0-8FC0-B296AF26B0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52C2B-9107-4286-87A9-DD12086B0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2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2CDFD-87CA-45D7-90A0-EE3791BF9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9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55FFD-C2ED-4E63-BAE9-A0A45D350F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9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FF070-A162-48C4-9A76-9D25052BA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06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693FB-8AAB-4092-9EEF-00092A8E2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83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395F1-9A6F-4E0F-B390-DE9819E5B1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6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CADDC-EB97-4640-9B37-CC72C7C1CD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18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2143D-89D9-49F2-835B-5ACD536B16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93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D3030-0B36-4CD2-B2B8-B88F7638F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6032-C97A-4782-836C-FA8335478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96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984C4-6E05-456E-B4D5-6DB7A46DA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4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841E-C672-4846-B2C6-63D1D7234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86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FFE8A-20BE-47BB-AFD6-16A11DB36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360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13AC0-7861-4300-ACB8-FBEBD23D0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666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5921E-6884-4FCE-95B1-0FE938A03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4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E7A70-C960-46AB-91C6-6BBA1F993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4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AF06B-8B11-4F63-9AB5-9D7E1EE910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29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03008-73F2-40A7-9175-6F5DAE22F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60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44BCD-F42F-4830-8109-96BC80BED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701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76A23-00DA-4452-AB77-41368A0F2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745E7-46E7-4FD9-987F-EA7126B2D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49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599B9-1C90-44C4-AE86-856D09F7A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06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44D96-B27E-4F42-822F-467FD3F885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97AF8-C7D6-482E-A643-9D0C35136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6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ABB60-52EA-4A38-A532-60A0D42F6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28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9927F-A7F8-45E7-AE8A-9C6282BA1D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6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87B9C-6338-4041-A33E-6F3B27706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58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6D674-F66D-4D8F-8B36-681D7A7E9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141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48F7-AF4D-4E35-9D74-CA2DB58207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443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A7FE5-11B0-4799-BA0F-C7DAD20FFD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0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2EFF4-A2B7-49F3-B242-5B65F94275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4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36541-ADFD-4E4C-AA26-507D9F95D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86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FAA3B-C5FA-4564-BEFE-EC3C90BDFA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763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B72D-5DBC-4A20-804A-88EE00BA7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57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70F38-444A-49A2-BBB8-23A8CE174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93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21A6-E300-45DA-91FF-161F70AD3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31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96196-29F2-40D0-936A-B1AA6CDDE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526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0C73-97EA-4449-AE5E-1E69527223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358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10D81-4557-4B3E-AF68-B0D24F23D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0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4722B-5080-44A1-95B2-C9F8145416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09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5F757-7B0F-4992-AB06-E1FE6F094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51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BA795-F9D9-4580-823C-66B52BDE1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10A2E2-4E91-4D50-970A-272DB7A355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71B550-50CE-48BD-9C0D-532D8902A9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D40F25-3E2F-44AF-A8F9-2290BD9862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EF9491-C879-4422-8F56-347D52E91F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F1D9B4-03E6-4E70-8117-DEAFAB9B5B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CE553A-D678-487D-9014-B77AB73809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9F35CA-60F5-48DB-A91B-1C1D5F2EF6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FE2260-4818-4DD5-9DE5-8C6546C026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D5AD25-1AD9-44FE-920B-1DDC90CE9B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824" y="260648"/>
            <a:ext cx="7772400" cy="237626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Пусть дорога станет другом!</a:t>
            </a:r>
            <a:endParaRPr lang="ru-RU" sz="6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9"/>
            <a:ext cx="835292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5817"/>
            <a:ext cx="705678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76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2783"/>
            <a:ext cx="3168352" cy="31536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894461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3848"/>
            <a:ext cx="3869804" cy="2701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31484"/>
            <a:ext cx="4319670" cy="28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6632"/>
            <a:ext cx="373024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" y="2849972"/>
            <a:ext cx="5274599" cy="361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8" y="116632"/>
            <a:ext cx="7429681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49080"/>
            <a:ext cx="583264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6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551375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024336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5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66" y="3212977"/>
            <a:ext cx="409206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187"/>
            <a:ext cx="4015198" cy="401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7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Переходить улицу можно только по пешеходному переходу!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57069"/>
            <a:ext cx="7272808" cy="403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5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Если нет подземного перехода, ты должен пользоваться переходом со светофором!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619268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7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Нельзя переходить улицу на красный свет, даже если нет машин!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45013"/>
            <a:ext cx="607672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5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154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Переходя улицу, всегда нужно смотреть: сначала- налево, дойдя до середины дороги- направо.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39558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78715"/>
            <a:ext cx="4163249" cy="212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7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392488" cy="274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866" y="2852936"/>
            <a:ext cx="48617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2716"/>
            <a:ext cx="4002346" cy="255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Безопаснее всего переходить улицу с группой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пешеходов!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7344816" cy="388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2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 в коем случае нельзя выбегать на дорогу! Перед ней необходимо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остановиться.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40967"/>
            <a:ext cx="6408712" cy="358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0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Нельзя играть на проезжей части и на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тротуаре!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87907"/>
            <a:ext cx="6580437" cy="414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3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переезжай дорогу на велосипеде, а переходи по переходу, ведя велосипед за руль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6" y="3144011"/>
            <a:ext cx="5775554" cy="280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6625"/>
            <a:ext cx="283845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5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2464949" cy="360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78" y="532854"/>
            <a:ext cx="6317008" cy="420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5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826768" cy="25202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21" y="1340768"/>
            <a:ext cx="423607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90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3336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6408712" cy="277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14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408536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9" y="1700808"/>
            <a:ext cx="46058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56537"/>
            <a:ext cx="4248472" cy="283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06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3087"/>
            <a:ext cx="4320480" cy="323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74877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4181578" cy="29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168352" cy="3068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6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357187"/>
            <a:ext cx="4373588" cy="328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981"/>
            <a:ext cx="4536503" cy="3420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13292"/>
            <a:ext cx="7140464" cy="304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9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80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73630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23" y="4149080"/>
            <a:ext cx="4896544" cy="267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4664"/>
            <a:ext cx="3049662" cy="43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82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0">
  <a:themeElements>
    <a:clrScheme name="squar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quare bevel">
  <a:themeElements>
    <a:clrScheme name="1_square bevel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quare bevel">
  <a:themeElements>
    <a:clrScheme name="2_squar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060</Template>
  <TotalTime>134</TotalTime>
  <Words>104</Words>
  <Application>Microsoft Office PowerPoint</Application>
  <PresentationFormat>Экран (4:3)</PresentationFormat>
  <Paragraphs>10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060</vt:lpstr>
      <vt:lpstr>1_colormaster</vt:lpstr>
      <vt:lpstr>2_colormaster</vt:lpstr>
      <vt:lpstr>1_square bevel</vt:lpstr>
      <vt:lpstr>3_colormaster</vt:lpstr>
      <vt:lpstr>4_colormaster</vt:lpstr>
      <vt:lpstr>2_square bevel</vt:lpstr>
      <vt:lpstr>5_colormaster</vt:lpstr>
      <vt:lpstr>6_colormaster</vt:lpstr>
      <vt:lpstr>Пусть дорога станет другом!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Переходить улицу можно только по пешеходному переходу!</vt:lpstr>
      <vt:lpstr>Если нет подземного перехода, ты должен пользоваться переходом со светофором!</vt:lpstr>
      <vt:lpstr>Нельзя переходить улицу на красный свет, даже если нет машин!</vt:lpstr>
      <vt:lpstr>Переходя улицу, всегда нужно смотреть: сначала- налево, дойдя до середины дороги- направо. </vt:lpstr>
      <vt:lpstr>Безопаснее всего переходить улицу с группой пешеходов!</vt:lpstr>
      <vt:lpstr>Ни в коем случае нельзя выбегать на дорогу! Перед ней необходимо остановиться.</vt:lpstr>
      <vt:lpstr>Нельзя играть на проезжей части и на тротуаре!</vt:lpstr>
      <vt:lpstr>Не переезжай дорогу на велосипеде, а переходи по переходу, ведя велосипед за руль.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Пусть дорога станет другом!</dc:title>
  <dc:creator>user</dc:creator>
  <cp:lastModifiedBy>user</cp:lastModifiedBy>
  <cp:revision>10</cp:revision>
  <dcterms:created xsi:type="dcterms:W3CDTF">2017-04-27T12:31:40Z</dcterms:created>
  <dcterms:modified xsi:type="dcterms:W3CDTF">2017-04-27T14:46:08Z</dcterms:modified>
</cp:coreProperties>
</file>