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6" r:id="rId1"/>
  </p:sldMasterIdLst>
  <p:notesMasterIdLst>
    <p:notesMasterId r:id="rId32"/>
  </p:notesMasterIdLst>
  <p:sldIdLst>
    <p:sldId id="256" r:id="rId2"/>
    <p:sldId id="257" r:id="rId3"/>
    <p:sldId id="265" r:id="rId4"/>
    <p:sldId id="258" r:id="rId5"/>
    <p:sldId id="259" r:id="rId6"/>
    <p:sldId id="260" r:id="rId7"/>
    <p:sldId id="261" r:id="rId8"/>
    <p:sldId id="262" r:id="rId9"/>
    <p:sldId id="263" r:id="rId10"/>
    <p:sldId id="264"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varScale="1">
        <p:scale>
          <a:sx n="66" d="100"/>
          <a:sy n="66" d="100"/>
        </p:scale>
        <p:origin x="-1276" y="-72"/>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5759B2F-4169-4475-908D-95FDAF9249B3}" type="datetimeFigureOut">
              <a:rPr lang="ru-RU" smtClean="0"/>
              <a:pPr/>
              <a:t>17.01.2023</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8A10446-A078-4A3C-91B4-27912CF9C754}" type="slidenum">
              <a:rPr lang="ru-RU" smtClean="0"/>
              <a:pPr/>
              <a:t>‹#›</a:t>
            </a:fld>
            <a:endParaRPr lang="ru-RU"/>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F8A10446-A078-4A3C-91B4-27912CF9C754}" type="slidenum">
              <a:rPr lang="ru-RU" smtClean="0"/>
              <a:pPr/>
              <a:t>7</a:t>
            </a:fld>
            <a:endParaRPr lang="ru-RU"/>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bg>
      <p:bgRef idx="1003">
        <a:schemeClr val="bg1"/>
      </p:bgRef>
    </p:bg>
    <p:spTree>
      <p:nvGrpSpPr>
        <p:cNvPr id="1" name=""/>
        <p:cNvGrpSpPr/>
        <p:nvPr/>
      </p:nvGrpSpPr>
      <p:grpSpPr>
        <a:xfrm>
          <a:off x="0" y="0"/>
          <a:ext cx="0" cy="0"/>
          <a:chOff x="0" y="0"/>
          <a:chExt cx="0" cy="0"/>
        </a:xfrm>
      </p:grpSpPr>
      <p:sp>
        <p:nvSpPr>
          <p:cNvPr id="12" name="Прямоугольник 11"/>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3" name="Скругленный прямоугольник 12"/>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9" name="Подзаголовок 8"/>
          <p:cNvSpPr>
            <a:spLocks noGrp="1"/>
          </p:cNvSpPr>
          <p:nvPr>
            <p:ph type="subTitle" idx="1"/>
          </p:nvPr>
        </p:nvSpPr>
        <p:spPr>
          <a:xfrm>
            <a:off x="1295400" y="3200400"/>
            <a:ext cx="6400800" cy="160020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28" name="Дата 27"/>
          <p:cNvSpPr>
            <a:spLocks noGrp="1"/>
          </p:cNvSpPr>
          <p:nvPr>
            <p:ph type="dt" sz="half" idx="10"/>
          </p:nvPr>
        </p:nvSpPr>
        <p:spPr/>
        <p:txBody>
          <a:bodyPr/>
          <a:lstStyle/>
          <a:p>
            <a:fld id="{BFDC7F02-1152-41D2-8CF8-21CE26394072}" type="datetimeFigureOut">
              <a:rPr lang="ru-RU" smtClean="0"/>
              <a:pPr/>
              <a:t>17.01.2023</a:t>
            </a:fld>
            <a:endParaRPr lang="ru-RU"/>
          </a:p>
        </p:txBody>
      </p:sp>
      <p:sp>
        <p:nvSpPr>
          <p:cNvPr id="17" name="Нижний колонтитул 16"/>
          <p:cNvSpPr>
            <a:spLocks noGrp="1"/>
          </p:cNvSpPr>
          <p:nvPr>
            <p:ph type="ftr" sz="quarter" idx="11"/>
          </p:nvPr>
        </p:nvSpPr>
        <p:spPr/>
        <p:txBody>
          <a:bodyPr/>
          <a:lstStyle/>
          <a:p>
            <a:endParaRPr lang="ru-RU"/>
          </a:p>
        </p:txBody>
      </p:sp>
      <p:sp>
        <p:nvSpPr>
          <p:cNvPr id="29" name="Номер слайда 28"/>
          <p:cNvSpPr>
            <a:spLocks noGrp="1"/>
          </p:cNvSpPr>
          <p:nvPr>
            <p:ph type="sldNum" sz="quarter" idx="12"/>
          </p:nvPr>
        </p:nvSpPr>
        <p:spPr/>
        <p:txBody>
          <a:bodyPr lIns="0" tIns="0" rIns="0" bIns="0">
            <a:noAutofit/>
          </a:bodyPr>
          <a:lstStyle>
            <a:lvl1pPr>
              <a:defRPr sz="1400">
                <a:solidFill>
                  <a:srgbClr val="FFFFFF"/>
                </a:solidFill>
              </a:defRPr>
            </a:lvl1pPr>
          </a:lstStyle>
          <a:p>
            <a:fld id="{3D86BE76-ECCA-4846-A06F-7CA845B6236C}" type="slidenum">
              <a:rPr lang="ru-RU" smtClean="0"/>
              <a:pPr/>
              <a:t>‹#›</a:t>
            </a:fld>
            <a:endParaRPr lang="ru-RU"/>
          </a:p>
        </p:txBody>
      </p:sp>
      <p:sp>
        <p:nvSpPr>
          <p:cNvPr id="7" name="Прямоугольник 6"/>
          <p:cNvSpPr/>
          <p:nvPr/>
        </p:nvSpPr>
        <p:spPr>
          <a:xfrm>
            <a:off x="62931" y="1449303"/>
            <a:ext cx="9021537" cy="1527349"/>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Прямоугольник 9"/>
          <p:cNvSpPr/>
          <p:nvPr/>
        </p:nvSpPr>
        <p:spPr>
          <a:xfrm>
            <a:off x="62931" y="1396720"/>
            <a:ext cx="9021537" cy="12058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Прямоугольник 10"/>
          <p:cNvSpPr/>
          <p:nvPr/>
        </p:nvSpPr>
        <p:spPr>
          <a:xfrm>
            <a:off x="62931" y="2976649"/>
            <a:ext cx="9021537" cy="110532"/>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Заголовок 7"/>
          <p:cNvSpPr>
            <a:spLocks noGrp="1"/>
          </p:cNvSpPr>
          <p:nvPr>
            <p:ph type="ctrTitle"/>
          </p:nvPr>
        </p:nvSpPr>
        <p:spPr>
          <a:xfrm>
            <a:off x="457200" y="1505930"/>
            <a:ext cx="8229600" cy="1470025"/>
          </a:xfrm>
        </p:spPr>
        <p:txBody>
          <a:bodyPr anchor="ctr"/>
          <a:lstStyle>
            <a:lvl1pPr algn="ctr">
              <a:defRPr lang="en-US" dirty="0">
                <a:solidFill>
                  <a:srgbClr val="FFFFFF"/>
                </a:solidFill>
              </a:defRPr>
            </a:lvl1pPr>
          </a:lstStyle>
          <a:p>
            <a:r>
              <a:rPr kumimoji="0" lang="ru-RU" smtClean="0"/>
              <a:t>Образец заголовка</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BFDC7F02-1152-41D2-8CF8-21CE26394072}" type="datetimeFigureOut">
              <a:rPr lang="ru-RU" smtClean="0"/>
              <a:pPr/>
              <a:t>17.01.2023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3D86BE76-ECCA-4846-A06F-7CA845B6236C}"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41"/>
            <a:ext cx="2011680" cy="5851525"/>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914400" y="274640"/>
            <a:ext cx="5562600" cy="5851525"/>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BFDC7F02-1152-41D2-8CF8-21CE26394072}" type="datetimeFigureOut">
              <a:rPr lang="ru-RU" smtClean="0"/>
              <a:pPr/>
              <a:t>17.01.2023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3D86BE76-ECCA-4846-A06F-7CA845B6236C}"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4" name="Дата 3"/>
          <p:cNvSpPr>
            <a:spLocks noGrp="1"/>
          </p:cNvSpPr>
          <p:nvPr>
            <p:ph type="dt" sz="half" idx="10"/>
          </p:nvPr>
        </p:nvSpPr>
        <p:spPr/>
        <p:txBody>
          <a:bodyPr/>
          <a:lstStyle/>
          <a:p>
            <a:fld id="{BFDC7F02-1152-41D2-8CF8-21CE26394072}" type="datetimeFigureOut">
              <a:rPr lang="ru-RU" smtClean="0"/>
              <a:pPr/>
              <a:t>17.01.2023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3D86BE76-ECCA-4846-A06F-7CA845B6236C}" type="slidenum">
              <a:rPr lang="ru-RU" smtClean="0"/>
              <a:pPr/>
              <a:t>‹#›</a:t>
            </a:fld>
            <a:endParaRPr lang="ru-RU"/>
          </a:p>
        </p:txBody>
      </p:sp>
      <p:sp>
        <p:nvSpPr>
          <p:cNvPr id="8" name="Содержимое 7"/>
          <p:cNvSpPr>
            <a:spLocks noGrp="1"/>
          </p:cNvSpPr>
          <p:nvPr>
            <p:ph sz="quarter" idx="1"/>
          </p:nvPr>
        </p:nvSpPr>
        <p:spPr>
          <a:xfrm>
            <a:off x="914400" y="1447800"/>
            <a:ext cx="7772400" cy="4572000"/>
          </a:xfrm>
        </p:spPr>
        <p:txBody>
          <a:bodyPr vert="horz"/>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bg>
      <p:bgRef idx="1003">
        <a:schemeClr val="bg1"/>
      </p:bgRef>
    </p:bg>
    <p:spTree>
      <p:nvGrpSpPr>
        <p:cNvPr id="1" name=""/>
        <p:cNvGrpSpPr/>
        <p:nvPr/>
      </p:nvGrpSpPr>
      <p:grpSpPr>
        <a:xfrm>
          <a:off x="0" y="0"/>
          <a:ext cx="0" cy="0"/>
          <a:chOff x="0" y="0"/>
          <a:chExt cx="0" cy="0"/>
        </a:xfrm>
      </p:grpSpPr>
      <p:sp>
        <p:nvSpPr>
          <p:cNvPr id="11" name="Прямоугольник 10"/>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0" name="Скругленный прямоугольник 9"/>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3">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Заголовок 1"/>
          <p:cNvSpPr>
            <a:spLocks noGrp="1"/>
          </p:cNvSpPr>
          <p:nvPr>
            <p:ph type="title"/>
          </p:nvPr>
        </p:nvSpPr>
        <p:spPr>
          <a:xfrm>
            <a:off x="722313" y="952500"/>
            <a:ext cx="7772400" cy="1362075"/>
          </a:xfrm>
        </p:spPr>
        <p:txBody>
          <a:bodyPr anchor="b" anchorCtr="0"/>
          <a:lstStyle>
            <a:lvl1pPr algn="l">
              <a:buNone/>
              <a:defRPr sz="4000" b="0" cap="none"/>
            </a:lvl1pPr>
          </a:lstStyle>
          <a:p>
            <a:r>
              <a:rPr kumimoji="0" lang="ru-RU" smtClean="0"/>
              <a:t>Образец заголовка</a:t>
            </a:r>
            <a:endParaRPr kumimoji="0" lang="en-US"/>
          </a:p>
        </p:txBody>
      </p:sp>
      <p:sp>
        <p:nvSpPr>
          <p:cNvPr id="3" name="Текст 2"/>
          <p:cNvSpPr>
            <a:spLocks noGrp="1"/>
          </p:cNvSpPr>
          <p:nvPr>
            <p:ph type="body" idx="1"/>
          </p:nvPr>
        </p:nvSpPr>
        <p:spPr>
          <a:xfrm>
            <a:off x="722313" y="2547938"/>
            <a:ext cx="7772400" cy="1338262"/>
          </a:xfrm>
        </p:spPr>
        <p:txBody>
          <a:bodyPr anchor="t" anchorCtr="0"/>
          <a:lstStyle>
            <a:lvl1pPr marL="0" indent="0">
              <a:buNone/>
              <a:defRPr sz="24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
        <p:nvSpPr>
          <p:cNvPr id="4" name="Дата 3"/>
          <p:cNvSpPr>
            <a:spLocks noGrp="1"/>
          </p:cNvSpPr>
          <p:nvPr>
            <p:ph type="dt" sz="half" idx="10"/>
          </p:nvPr>
        </p:nvSpPr>
        <p:spPr/>
        <p:txBody>
          <a:bodyPr/>
          <a:lstStyle/>
          <a:p>
            <a:fld id="{BFDC7F02-1152-41D2-8CF8-21CE26394072}" type="datetimeFigureOut">
              <a:rPr lang="ru-RU" smtClean="0"/>
              <a:pPr/>
              <a:t>17.01.2023</a:t>
            </a:fld>
            <a:endParaRPr lang="ru-RU"/>
          </a:p>
        </p:txBody>
      </p:sp>
      <p:sp>
        <p:nvSpPr>
          <p:cNvPr id="5" name="Нижний колонтитул 4"/>
          <p:cNvSpPr>
            <a:spLocks noGrp="1"/>
          </p:cNvSpPr>
          <p:nvPr>
            <p:ph type="ftr" sz="quarter" idx="11"/>
          </p:nvPr>
        </p:nvSpPr>
        <p:spPr>
          <a:xfrm>
            <a:off x="800100" y="6172200"/>
            <a:ext cx="4000500" cy="457200"/>
          </a:xfrm>
        </p:spPr>
        <p:txBody>
          <a:bodyPr/>
          <a:lstStyle/>
          <a:p>
            <a:endParaRPr lang="ru-RU"/>
          </a:p>
        </p:txBody>
      </p:sp>
      <p:sp>
        <p:nvSpPr>
          <p:cNvPr id="7" name="Прямоугольник 6"/>
          <p:cNvSpPr/>
          <p:nvPr/>
        </p:nvSpPr>
        <p:spPr>
          <a:xfrm flipV="1">
            <a:off x="69412" y="2376830"/>
            <a:ext cx="9013515"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Прямоугольник 7"/>
          <p:cNvSpPr/>
          <p:nvPr/>
        </p:nvSpPr>
        <p:spPr>
          <a:xfrm>
            <a:off x="69146" y="2341475"/>
            <a:ext cx="9013781"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Прямоугольник 8"/>
          <p:cNvSpPr/>
          <p:nvPr/>
        </p:nvSpPr>
        <p:spPr>
          <a:xfrm>
            <a:off x="68306" y="2468880"/>
            <a:ext cx="9014621" cy="45720"/>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Номер слайда 5"/>
          <p:cNvSpPr>
            <a:spLocks noGrp="1"/>
          </p:cNvSpPr>
          <p:nvPr>
            <p:ph type="sldNum" sz="quarter" idx="12"/>
          </p:nvPr>
        </p:nvSpPr>
        <p:spPr>
          <a:xfrm>
            <a:off x="146304" y="6208776"/>
            <a:ext cx="457200" cy="457200"/>
          </a:xfrm>
        </p:spPr>
        <p:txBody>
          <a:bodyPr/>
          <a:lstStyle/>
          <a:p>
            <a:fld id="{3D86BE76-ECCA-4846-A06F-7CA845B6236C}" type="slidenum">
              <a:rPr lang="ru-RU" smtClean="0"/>
              <a:pPr/>
              <a:t>‹#›</a:t>
            </a:fld>
            <a:endParaRPr lang="ru-RU"/>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5" name="Дата 4"/>
          <p:cNvSpPr>
            <a:spLocks noGrp="1"/>
          </p:cNvSpPr>
          <p:nvPr>
            <p:ph type="dt" sz="half" idx="10"/>
          </p:nvPr>
        </p:nvSpPr>
        <p:spPr/>
        <p:txBody>
          <a:bodyPr/>
          <a:lstStyle/>
          <a:p>
            <a:fld id="{BFDC7F02-1152-41D2-8CF8-21CE26394072}" type="datetimeFigureOut">
              <a:rPr lang="ru-RU" smtClean="0"/>
              <a:pPr/>
              <a:t>17.01.2023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3D86BE76-ECCA-4846-A06F-7CA845B6236C}" type="slidenum">
              <a:rPr lang="ru-RU" smtClean="0"/>
              <a:pPr/>
              <a:t>‹#›</a:t>
            </a:fld>
            <a:endParaRPr lang="ru-RU"/>
          </a:p>
        </p:txBody>
      </p:sp>
      <p:sp>
        <p:nvSpPr>
          <p:cNvPr id="9" name="Содержимое 8"/>
          <p:cNvSpPr>
            <a:spLocks noGrp="1"/>
          </p:cNvSpPr>
          <p:nvPr>
            <p:ph sz="quarter" idx="1"/>
          </p:nvPr>
        </p:nvSpPr>
        <p:spPr>
          <a:xfrm>
            <a:off x="914400" y="1447800"/>
            <a:ext cx="3749040" cy="4572000"/>
          </a:xfrm>
        </p:spPr>
        <p:txBody>
          <a:bodyPr vert="horz"/>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1" name="Содержимое 10"/>
          <p:cNvSpPr>
            <a:spLocks noGrp="1"/>
          </p:cNvSpPr>
          <p:nvPr>
            <p:ph sz="quarter" idx="2"/>
          </p:nvPr>
        </p:nvSpPr>
        <p:spPr>
          <a:xfrm>
            <a:off x="4933950" y="1447800"/>
            <a:ext cx="3749040" cy="4572000"/>
          </a:xfrm>
        </p:spPr>
        <p:txBody>
          <a:bodyPr vert="horz"/>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14400" y="273050"/>
            <a:ext cx="7772400" cy="1143000"/>
          </a:xfrm>
        </p:spPr>
        <p:txBody>
          <a:bodyPr anchor="b" anchorCtr="0"/>
          <a:lstStyle>
            <a:lvl1pPr>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9144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4" name="Текст 3"/>
          <p:cNvSpPr>
            <a:spLocks noGrp="1"/>
          </p:cNvSpPr>
          <p:nvPr>
            <p:ph type="body" sz="half" idx="3"/>
          </p:nvPr>
        </p:nvSpPr>
        <p:spPr>
          <a:xfrm>
            <a:off x="49530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7" name="Дата 6"/>
          <p:cNvSpPr>
            <a:spLocks noGrp="1"/>
          </p:cNvSpPr>
          <p:nvPr>
            <p:ph type="dt" sz="half" idx="10"/>
          </p:nvPr>
        </p:nvSpPr>
        <p:spPr/>
        <p:txBody>
          <a:bodyPr/>
          <a:lstStyle/>
          <a:p>
            <a:fld id="{BFDC7F02-1152-41D2-8CF8-21CE26394072}" type="datetimeFigureOut">
              <a:rPr lang="ru-RU" smtClean="0"/>
              <a:pPr/>
              <a:t>17.01.2023</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3D86BE76-ECCA-4846-A06F-7CA845B6236C}" type="slidenum">
              <a:rPr lang="ru-RU" smtClean="0"/>
              <a:pPr/>
              <a:t>‹#›</a:t>
            </a:fld>
            <a:endParaRPr lang="ru-RU"/>
          </a:p>
        </p:txBody>
      </p:sp>
      <p:sp>
        <p:nvSpPr>
          <p:cNvPr id="11" name="Содержимое 10"/>
          <p:cNvSpPr>
            <a:spLocks noGrp="1"/>
          </p:cNvSpPr>
          <p:nvPr>
            <p:ph sz="half" idx="2"/>
          </p:nvPr>
        </p:nvSpPr>
        <p:spPr>
          <a:xfrm>
            <a:off x="914400" y="2247900"/>
            <a:ext cx="3733800" cy="3886200"/>
          </a:xfrm>
        </p:spPr>
        <p:txBody>
          <a:bodyPr vert="horz"/>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3" name="Содержимое 12"/>
          <p:cNvSpPr>
            <a:spLocks noGrp="1"/>
          </p:cNvSpPr>
          <p:nvPr>
            <p:ph sz="half" idx="4"/>
          </p:nvPr>
        </p:nvSpPr>
        <p:spPr>
          <a:xfrm>
            <a:off x="4953000" y="2247900"/>
            <a:ext cx="3733800" cy="3886200"/>
          </a:xfrm>
        </p:spPr>
        <p:txBody>
          <a:bodyPr vert="horz"/>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Дата 2"/>
          <p:cNvSpPr>
            <a:spLocks noGrp="1"/>
          </p:cNvSpPr>
          <p:nvPr>
            <p:ph type="dt" sz="half" idx="10"/>
          </p:nvPr>
        </p:nvSpPr>
        <p:spPr/>
        <p:txBody>
          <a:bodyPr/>
          <a:lstStyle/>
          <a:p>
            <a:fld id="{BFDC7F02-1152-41D2-8CF8-21CE26394072}" type="datetimeFigureOut">
              <a:rPr lang="ru-RU" smtClean="0"/>
              <a:pPr/>
              <a:t>17.01.2023</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3D86BE76-ECCA-4846-A06F-7CA845B6236C}"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FDC7F02-1152-41D2-8CF8-21CE26394072}" type="datetimeFigureOut">
              <a:rPr lang="ru-RU" smtClean="0"/>
              <a:pPr/>
              <a:t>17.01.2023</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3D86BE76-ECCA-4846-A06F-7CA845B6236C}"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8" name="Прямоугольник 7"/>
          <p:cNvSpPr/>
          <p:nvPr/>
        </p:nvSpPr>
        <p:spPr>
          <a:xfrm>
            <a:off x="0" y="0"/>
            <a:ext cx="9144000" cy="6858000"/>
          </a:xfrm>
          <a:prstGeom prst="rect">
            <a:avLst/>
          </a:prstGeom>
          <a:solidFill>
            <a:srgbClr val="FFFF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9" name="Скругленный прямоугольник 8"/>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Заголовок 1"/>
          <p:cNvSpPr>
            <a:spLocks noGrp="1"/>
          </p:cNvSpPr>
          <p:nvPr>
            <p:ph type="title"/>
          </p:nvPr>
        </p:nvSpPr>
        <p:spPr>
          <a:xfrm>
            <a:off x="914400" y="273050"/>
            <a:ext cx="7772400" cy="1143000"/>
          </a:xfrm>
        </p:spPr>
        <p:txBody>
          <a:bodyPr anchor="b" anchorCtr="0"/>
          <a:lstStyle>
            <a:lvl1pPr algn="l">
              <a:buNone/>
              <a:defRPr sz="4000" b="0"/>
            </a:lvl1pPr>
          </a:lstStyle>
          <a:p>
            <a:r>
              <a:rPr kumimoji="0" lang="ru-RU" smtClean="0"/>
              <a:t>Образец заголовка</a:t>
            </a:r>
            <a:endParaRPr kumimoji="0" lang="en-US"/>
          </a:p>
        </p:txBody>
      </p:sp>
      <p:sp>
        <p:nvSpPr>
          <p:cNvPr id="3" name="Текст 2"/>
          <p:cNvSpPr>
            <a:spLocks noGrp="1"/>
          </p:cNvSpPr>
          <p:nvPr>
            <p:ph type="body" idx="2"/>
          </p:nvPr>
        </p:nvSpPr>
        <p:spPr>
          <a:xfrm>
            <a:off x="914400" y="1600200"/>
            <a:ext cx="1905000" cy="4495800"/>
          </a:xfrm>
        </p:spPr>
        <p:txBody>
          <a:bodyPr/>
          <a:lstStyle>
            <a:lvl1pPr marL="0" indent="0">
              <a:buNone/>
              <a:defRPr sz="1800"/>
            </a:lvl1pPr>
            <a:lvl2pPr>
              <a:buNone/>
              <a:defRPr sz="1200"/>
            </a:lvl2pPr>
            <a:lvl3pPr>
              <a:buNone/>
              <a:defRPr sz="1000"/>
            </a:lvl3pPr>
            <a:lvl4pPr>
              <a:buNone/>
              <a:defRPr sz="900"/>
            </a:lvl4pPr>
            <a:lvl5pPr>
              <a:buNone/>
              <a:defRPr sz="900"/>
            </a:lvl5pPr>
          </a:lstStyle>
          <a:p>
            <a:pPr lvl="0" eaLnBrk="1" latinLnBrk="0" hangingPunct="1"/>
            <a:r>
              <a:rPr kumimoji="0" lang="ru-RU" smtClean="0"/>
              <a:t>Образец текста</a:t>
            </a:r>
          </a:p>
        </p:txBody>
      </p:sp>
      <p:sp>
        <p:nvSpPr>
          <p:cNvPr id="5" name="Дата 4"/>
          <p:cNvSpPr>
            <a:spLocks noGrp="1"/>
          </p:cNvSpPr>
          <p:nvPr>
            <p:ph type="dt" sz="half" idx="10"/>
          </p:nvPr>
        </p:nvSpPr>
        <p:spPr/>
        <p:txBody>
          <a:bodyPr/>
          <a:lstStyle/>
          <a:p>
            <a:fld id="{BFDC7F02-1152-41D2-8CF8-21CE26394072}" type="datetimeFigureOut">
              <a:rPr lang="ru-RU" smtClean="0"/>
              <a:pPr/>
              <a:t>17.01.2023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3D86BE76-ECCA-4846-A06F-7CA845B6236C}" type="slidenum">
              <a:rPr lang="ru-RU" smtClean="0"/>
              <a:pPr/>
              <a:t>‹#›</a:t>
            </a:fld>
            <a:endParaRPr lang="ru-RU"/>
          </a:p>
        </p:txBody>
      </p:sp>
      <p:sp>
        <p:nvSpPr>
          <p:cNvPr id="11" name="Содержимое 10"/>
          <p:cNvSpPr>
            <a:spLocks noGrp="1"/>
          </p:cNvSpPr>
          <p:nvPr>
            <p:ph sz="quarter" idx="1"/>
          </p:nvPr>
        </p:nvSpPr>
        <p:spPr>
          <a:xfrm>
            <a:off x="2971800" y="1600200"/>
            <a:ext cx="5715000" cy="4495800"/>
          </a:xfrm>
        </p:spPr>
        <p:txBody>
          <a:bodyPr vert="horz"/>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14400" y="4900550"/>
            <a:ext cx="7315200" cy="522288"/>
          </a:xfrm>
        </p:spPr>
        <p:txBody>
          <a:bodyPr anchor="ctr">
            <a:noAutofit/>
          </a:bodyPr>
          <a:lstStyle>
            <a:lvl1pPr algn="l">
              <a:buNone/>
              <a:defRPr sz="2800" b="0"/>
            </a:lvl1pPr>
          </a:lstStyle>
          <a:p>
            <a:r>
              <a:rPr kumimoji="0" lang="ru-RU" smtClean="0"/>
              <a:t>Образец заголовка</a:t>
            </a:r>
            <a:endParaRPr kumimoji="0" lang="en-US"/>
          </a:p>
        </p:txBody>
      </p:sp>
      <p:sp>
        <p:nvSpPr>
          <p:cNvPr id="4" name="Текст 3"/>
          <p:cNvSpPr>
            <a:spLocks noGrp="1"/>
          </p:cNvSpPr>
          <p:nvPr>
            <p:ph type="body" sz="half" idx="2"/>
          </p:nvPr>
        </p:nvSpPr>
        <p:spPr>
          <a:xfrm>
            <a:off x="914400" y="5445825"/>
            <a:ext cx="7315200" cy="685800"/>
          </a:xfrm>
        </p:spPr>
        <p:txBody>
          <a:bodyPr/>
          <a:lstStyle>
            <a:lvl1pPr marL="0" indent="0">
              <a:buFontTx/>
              <a:buNone/>
              <a:defRPr sz="1600"/>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
        <p:nvSpPr>
          <p:cNvPr id="5" name="Дата 4"/>
          <p:cNvSpPr>
            <a:spLocks noGrp="1"/>
          </p:cNvSpPr>
          <p:nvPr>
            <p:ph type="dt" sz="half" idx="10"/>
          </p:nvPr>
        </p:nvSpPr>
        <p:spPr/>
        <p:txBody>
          <a:bodyPr/>
          <a:lstStyle/>
          <a:p>
            <a:fld id="{BFDC7F02-1152-41D2-8CF8-21CE26394072}" type="datetimeFigureOut">
              <a:rPr lang="ru-RU" smtClean="0"/>
              <a:pPr/>
              <a:t>17.01.2023</a:t>
            </a:fld>
            <a:endParaRPr lang="ru-RU"/>
          </a:p>
        </p:txBody>
      </p:sp>
      <p:sp>
        <p:nvSpPr>
          <p:cNvPr id="6" name="Нижний колонтитул 5"/>
          <p:cNvSpPr>
            <a:spLocks noGrp="1"/>
          </p:cNvSpPr>
          <p:nvPr>
            <p:ph type="ftr" sz="quarter" idx="11"/>
          </p:nvPr>
        </p:nvSpPr>
        <p:spPr>
          <a:xfrm>
            <a:off x="914400" y="6172200"/>
            <a:ext cx="3886200" cy="457200"/>
          </a:xfrm>
        </p:spPr>
        <p:txBody>
          <a:bodyPr/>
          <a:lstStyle/>
          <a:p>
            <a:endParaRPr lang="ru-RU"/>
          </a:p>
        </p:txBody>
      </p:sp>
      <p:sp>
        <p:nvSpPr>
          <p:cNvPr id="7" name="Номер слайда 6"/>
          <p:cNvSpPr>
            <a:spLocks noGrp="1"/>
          </p:cNvSpPr>
          <p:nvPr>
            <p:ph type="sldNum" sz="quarter" idx="12"/>
          </p:nvPr>
        </p:nvSpPr>
        <p:spPr>
          <a:xfrm>
            <a:off x="146304" y="6208776"/>
            <a:ext cx="457200" cy="457200"/>
          </a:xfrm>
        </p:spPr>
        <p:txBody>
          <a:bodyPr/>
          <a:lstStyle/>
          <a:p>
            <a:fld id="{3D86BE76-ECCA-4846-A06F-7CA845B6236C}" type="slidenum">
              <a:rPr lang="ru-RU" smtClean="0"/>
              <a:pPr/>
              <a:t>‹#›</a:t>
            </a:fld>
            <a:endParaRPr lang="ru-RU"/>
          </a:p>
        </p:txBody>
      </p:sp>
      <p:sp>
        <p:nvSpPr>
          <p:cNvPr id="11" name="Прямоугольник 10"/>
          <p:cNvSpPr/>
          <p:nvPr/>
        </p:nvSpPr>
        <p:spPr>
          <a:xfrm flipV="1">
            <a:off x="68307" y="4683555"/>
            <a:ext cx="9006840"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Прямоугольник 11"/>
          <p:cNvSpPr/>
          <p:nvPr/>
        </p:nvSpPr>
        <p:spPr>
          <a:xfrm>
            <a:off x="68508" y="4650474"/>
            <a:ext cx="9006639"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Прямоугольник 12"/>
          <p:cNvSpPr/>
          <p:nvPr/>
        </p:nvSpPr>
        <p:spPr>
          <a:xfrm>
            <a:off x="68510" y="4773224"/>
            <a:ext cx="9006637" cy="48807"/>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 name="Рисунок 2"/>
          <p:cNvSpPr>
            <a:spLocks noGrp="1"/>
          </p:cNvSpPr>
          <p:nvPr>
            <p:ph type="pic" idx="1"/>
          </p:nvPr>
        </p:nvSpPr>
        <p:spPr>
          <a:xfrm>
            <a:off x="68308" y="66675"/>
            <a:ext cx="9001873" cy="4581525"/>
          </a:xfrm>
          <a:prstGeom prst="round2SameRect">
            <a:avLst>
              <a:gd name="adj1" fmla="val 7101"/>
              <a:gd name="adj2" fmla="val 0"/>
            </a:avLst>
          </a:prstGeom>
          <a:solidFill>
            <a:schemeClr val="bg2"/>
          </a:solidFill>
          <a:ln w="6350">
            <a:solidFill>
              <a:schemeClr val="tx1"/>
            </a:solidFill>
          </a:ln>
        </p:spPr>
        <p:txBody>
          <a:bodyPr/>
          <a:lstStyle>
            <a:lvl1pPr marL="0" indent="0">
              <a:buNone/>
              <a:defRPr sz="3200"/>
            </a:lvl1pPr>
          </a:lstStyle>
          <a:p>
            <a:r>
              <a:rPr kumimoji="0" lang="ru-RU" smtClean="0"/>
              <a:t>Вставка рисунка</a:t>
            </a:r>
            <a:endParaRPr kumimoji="0"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Прямоугольник 8"/>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8" name="Скругленный прямоугольник 7"/>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2" name="Заголовок 21"/>
          <p:cNvSpPr>
            <a:spLocks noGrp="1"/>
          </p:cNvSpPr>
          <p:nvPr>
            <p:ph type="title"/>
          </p:nvPr>
        </p:nvSpPr>
        <p:spPr>
          <a:xfrm>
            <a:off x="914400" y="274638"/>
            <a:ext cx="7772400" cy="1143000"/>
          </a:xfrm>
          <a:prstGeom prst="rect">
            <a:avLst/>
          </a:prstGeom>
        </p:spPr>
        <p:txBody>
          <a:bodyPr bIns="91440" anchor="b" anchorCtr="0">
            <a:normAutofit/>
          </a:bodyPr>
          <a:lstStyle/>
          <a:p>
            <a:r>
              <a:rPr kumimoji="0" lang="ru-RU" smtClean="0"/>
              <a:t>Образец заголовка</a:t>
            </a:r>
            <a:endParaRPr kumimoji="0" lang="en-US"/>
          </a:p>
        </p:txBody>
      </p:sp>
      <p:sp>
        <p:nvSpPr>
          <p:cNvPr id="13" name="Текст 12"/>
          <p:cNvSpPr>
            <a:spLocks noGrp="1"/>
          </p:cNvSpPr>
          <p:nvPr>
            <p:ph type="body" idx="1"/>
          </p:nvPr>
        </p:nvSpPr>
        <p:spPr>
          <a:xfrm>
            <a:off x="914400" y="1447800"/>
            <a:ext cx="7772400" cy="4572000"/>
          </a:xfrm>
          <a:prstGeom prst="rect">
            <a:avLst/>
          </a:prstGeom>
        </p:spPr>
        <p:txBody>
          <a:bodyPr>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4" name="Дата 13"/>
          <p:cNvSpPr>
            <a:spLocks noGrp="1"/>
          </p:cNvSpPr>
          <p:nvPr>
            <p:ph type="dt" sz="half" idx="2"/>
          </p:nvPr>
        </p:nvSpPr>
        <p:spPr>
          <a:xfrm>
            <a:off x="6172200" y="6191250"/>
            <a:ext cx="2476500" cy="476250"/>
          </a:xfrm>
          <a:prstGeom prst="rect">
            <a:avLst/>
          </a:prstGeom>
        </p:spPr>
        <p:txBody>
          <a:bodyPr anchor="ctr" anchorCtr="0"/>
          <a:lstStyle>
            <a:lvl1pPr algn="r" eaLnBrk="1" latinLnBrk="0" hangingPunct="1">
              <a:defRPr kumimoji="0" sz="1400">
                <a:solidFill>
                  <a:schemeClr val="tx2"/>
                </a:solidFill>
              </a:defRPr>
            </a:lvl1pPr>
          </a:lstStyle>
          <a:p>
            <a:fld id="{BFDC7F02-1152-41D2-8CF8-21CE26394072}" type="datetimeFigureOut">
              <a:rPr lang="ru-RU" smtClean="0"/>
              <a:pPr/>
              <a:t>17.01.2023</a:t>
            </a:fld>
            <a:endParaRPr lang="ru-RU"/>
          </a:p>
        </p:txBody>
      </p:sp>
      <p:sp>
        <p:nvSpPr>
          <p:cNvPr id="3" name="Нижний колонтитул 2"/>
          <p:cNvSpPr>
            <a:spLocks noGrp="1"/>
          </p:cNvSpPr>
          <p:nvPr>
            <p:ph type="ftr" sz="quarter" idx="3"/>
          </p:nvPr>
        </p:nvSpPr>
        <p:spPr>
          <a:xfrm>
            <a:off x="914400" y="6172200"/>
            <a:ext cx="3962400" cy="457200"/>
          </a:xfrm>
          <a:prstGeom prst="rect">
            <a:avLst/>
          </a:prstGeom>
        </p:spPr>
        <p:txBody>
          <a:bodyPr anchor="ctr" anchorCtr="0"/>
          <a:lstStyle>
            <a:lvl1pPr eaLnBrk="1" latinLnBrk="0" hangingPunct="1">
              <a:defRPr kumimoji="0" sz="1400">
                <a:solidFill>
                  <a:schemeClr val="tx2"/>
                </a:solidFill>
              </a:defRPr>
            </a:lvl1pPr>
          </a:lstStyle>
          <a:p>
            <a:endParaRPr lang="ru-RU"/>
          </a:p>
        </p:txBody>
      </p:sp>
      <p:sp>
        <p:nvSpPr>
          <p:cNvPr id="23" name="Номер слайда 22"/>
          <p:cNvSpPr>
            <a:spLocks noGrp="1"/>
          </p:cNvSpPr>
          <p:nvPr>
            <p:ph type="sldNum" sz="quarter" idx="4"/>
          </p:nvPr>
        </p:nvSpPr>
        <p:spPr>
          <a:xfrm>
            <a:off x="146304" y="6210300"/>
            <a:ext cx="457200" cy="457200"/>
          </a:xfrm>
          <a:prstGeom prst="ellipse">
            <a:avLst/>
          </a:prstGeom>
          <a:solidFill>
            <a:schemeClr val="accent1"/>
          </a:solidFill>
        </p:spPr>
        <p:txBody>
          <a:bodyPr wrap="none" lIns="0" tIns="0" rIns="0" bIns="0" anchor="ctr" anchorCtr="1">
            <a:noAutofit/>
          </a:bodyPr>
          <a:lstStyle>
            <a:lvl1pPr algn="ctr" eaLnBrk="1" latinLnBrk="0" hangingPunct="1">
              <a:defRPr kumimoji="0" sz="1400">
                <a:solidFill>
                  <a:srgbClr val="FFFFFF"/>
                </a:solidFill>
                <a:latin typeface="+mj-lt"/>
                <a:ea typeface="+mj-ea"/>
                <a:cs typeface="+mj-cs"/>
              </a:defRPr>
            </a:lvl1pPr>
          </a:lstStyle>
          <a:p>
            <a:fld id="{3D86BE76-ECCA-4846-A06F-7CA845B6236C}"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одзаголовок 2"/>
          <p:cNvSpPr>
            <a:spLocks noGrp="1"/>
          </p:cNvSpPr>
          <p:nvPr>
            <p:ph type="subTitle" idx="1"/>
          </p:nvPr>
        </p:nvSpPr>
        <p:spPr/>
        <p:txBody>
          <a:bodyPr/>
          <a:lstStyle/>
          <a:p>
            <a:endParaRPr lang="ru-RU"/>
          </a:p>
        </p:txBody>
      </p:sp>
      <p:sp>
        <p:nvSpPr>
          <p:cNvPr id="2" name="Заголовок 1"/>
          <p:cNvSpPr>
            <a:spLocks noGrp="1"/>
          </p:cNvSpPr>
          <p:nvPr>
            <p:ph type="ctrTitle"/>
          </p:nvPr>
        </p:nvSpPr>
        <p:spPr/>
        <p:txBody>
          <a:bodyPr/>
          <a:lstStyle/>
          <a:p>
            <a:endParaRPr lang="ru-RU"/>
          </a:p>
        </p:txBody>
      </p:sp>
      <p:pic>
        <p:nvPicPr>
          <p:cNvPr id="4" name="Рисунок 3"/>
          <p:cNvPicPr/>
          <p:nvPr/>
        </p:nvPicPr>
        <p:blipFill>
          <a:blip r:embed="rId2">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a14="http://schemas.microsoft.com/office/drawing/2010/main" xmlns:wps="http://schemas.microsoft.com/office/word/2010/wordprocessingShape" xmlns:wpi="http://schemas.microsoft.com/office/word/2010/wordprocessingInk" xmlns:wpg="http://schemas.microsoft.com/office/word/2010/wordprocessingGroup" xmlns:w16se="http://schemas.microsoft.com/office/word/2015/wordml/symex" xmlns:w16cid="http://schemas.microsoft.com/office/word/2016/wordml/cid" xmlns:w15="http://schemas.microsoft.com/office/word/2012/wordml"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xmlns="" xmlns:pic="http://schemas.openxmlformats.org/drawingml/2006/picture" xmlns:lc="http://schemas.openxmlformats.org/drawingml/2006/lockedCanvas" val="0"/>
              </a:ext>
            </a:extLst>
          </a:blip>
          <a:stretch>
            <a:fillRect/>
          </a:stretch>
        </p:blipFill>
        <p:spPr>
          <a:xfrm>
            <a:off x="35877" y="599215"/>
            <a:ext cx="9072245" cy="5659569"/>
          </a:xfrm>
          <a:prstGeom prst="rect">
            <a:avLst/>
          </a:prstGeom>
          <a:ln>
            <a:noFill/>
          </a:ln>
          <a:effectLst>
            <a:softEdge rad="112500"/>
          </a:effectLst>
        </p:spPr>
      </p:pic>
      <p:sp>
        <p:nvSpPr>
          <p:cNvPr id="8" name="Скругленный прямоугольник 7"/>
          <p:cNvSpPr/>
          <p:nvPr/>
        </p:nvSpPr>
        <p:spPr>
          <a:xfrm>
            <a:off x="2285984" y="5429264"/>
            <a:ext cx="3571900" cy="85725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ru-RU" sz="1600" b="1" i="1" dirty="0" smtClean="0">
                <a:latin typeface="Times New Roman" pitchFamily="18" charset="0"/>
                <a:cs typeface="Times New Roman" pitchFamily="18" charset="0"/>
              </a:rPr>
              <a:t>Подготовила: воспитатель  МБДОУ  №76 «Алые паруса» </a:t>
            </a:r>
          </a:p>
          <a:p>
            <a:pPr algn="ctr"/>
            <a:r>
              <a:rPr lang="ru-RU" sz="1600" b="1" i="1" dirty="0" smtClean="0">
                <a:latin typeface="Times New Roman" pitchFamily="18" charset="0"/>
                <a:cs typeface="Times New Roman" pitchFamily="18" charset="0"/>
              </a:rPr>
              <a:t>г.о. Мытищи Семенова Н.Н.</a:t>
            </a:r>
            <a:endParaRPr lang="ru-RU" sz="1600" b="1" i="1" dirty="0">
              <a:latin typeface="Times New Roman" pitchFamily="18" charset="0"/>
              <a:cs typeface="Times New Roman" pitchFamily="18"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Содержимое 6"/>
          <p:cNvPicPr>
            <a:picLocks noGrp="1"/>
          </p:cNvPicPr>
          <p:nvPr>
            <p:ph sz="half" idx="4294967295"/>
          </p:nvPr>
        </p:nvPicPr>
        <p:blipFill>
          <a:blip r:embed="rId2" cstate="print">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a14="http://schemas.microsoft.com/office/drawing/2010/main" xmlns:wps="http://schemas.microsoft.com/office/word/2010/wordprocessingShape" xmlns:wpi="http://schemas.microsoft.com/office/word/2010/wordprocessingInk" xmlns:wpg="http://schemas.microsoft.com/office/word/2010/wordprocessingGroup" xmlns:w16se="http://schemas.microsoft.com/office/word/2015/wordml/symex" xmlns:w16cid="http://schemas.microsoft.com/office/word/2016/wordml/cid" xmlns:w15="http://schemas.microsoft.com/office/word/2012/wordml"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xmlns="" xmlns:pic="http://schemas.openxmlformats.org/drawingml/2006/picture" xmlns:lc="http://schemas.openxmlformats.org/drawingml/2006/lockedCanvas" val="0"/>
              </a:ext>
            </a:extLst>
          </a:blip>
          <a:stretch>
            <a:fillRect/>
          </a:stretch>
        </p:blipFill>
        <p:spPr>
          <a:xfrm rot="5400000">
            <a:off x="704032" y="1296176"/>
            <a:ext cx="4038600" cy="3160713"/>
          </a:xfrm>
          <a:prstGeom prst="rect">
            <a:avLst/>
          </a:prstGeom>
        </p:spPr>
      </p:pic>
      <p:pic>
        <p:nvPicPr>
          <p:cNvPr id="8" name="Содержимое 7"/>
          <p:cNvPicPr>
            <a:picLocks noGrp="1"/>
          </p:cNvPicPr>
          <p:nvPr>
            <p:ph sz="half" idx="4294967295"/>
          </p:nvPr>
        </p:nvPicPr>
        <p:blipFill>
          <a:blip r:embed="rId3" cstate="print">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a14="http://schemas.microsoft.com/office/drawing/2010/main" xmlns:wps="http://schemas.microsoft.com/office/word/2010/wordprocessingShape" xmlns:wpi="http://schemas.microsoft.com/office/word/2010/wordprocessingInk" xmlns:wpg="http://schemas.microsoft.com/office/word/2010/wordprocessingGroup" xmlns:w16se="http://schemas.microsoft.com/office/word/2015/wordml/symex" xmlns:w16cid="http://schemas.microsoft.com/office/word/2016/wordml/cid" xmlns:w15="http://schemas.microsoft.com/office/word/2012/wordml"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xmlns="" xmlns:pic="http://schemas.openxmlformats.org/drawingml/2006/picture" xmlns:lc="http://schemas.openxmlformats.org/drawingml/2006/lockedCanvas" val="0"/>
              </a:ext>
            </a:extLst>
          </a:blip>
          <a:stretch>
            <a:fillRect/>
          </a:stretch>
        </p:blipFill>
        <p:spPr>
          <a:xfrm rot="5400000">
            <a:off x="4682335" y="1318401"/>
            <a:ext cx="4038600" cy="3116263"/>
          </a:xfrm>
          <a:prstGeom prst="rect">
            <a:avLst/>
          </a:prstGeom>
        </p:spPr>
      </p:pic>
      <p:sp>
        <p:nvSpPr>
          <p:cNvPr id="10" name="Прямоугольник 9"/>
          <p:cNvSpPr/>
          <p:nvPr/>
        </p:nvSpPr>
        <p:spPr>
          <a:xfrm>
            <a:off x="500034" y="5401658"/>
            <a:ext cx="8001056" cy="400110"/>
          </a:xfrm>
          <a:prstGeom prst="rect">
            <a:avLst/>
          </a:prstGeom>
        </p:spPr>
        <p:txBody>
          <a:bodyPr wrap="square">
            <a:spAutoFit/>
          </a:bodyPr>
          <a:lstStyle/>
          <a:p>
            <a:pPr lvl="0" algn="ctr">
              <a:spcBef>
                <a:spcPct val="0"/>
              </a:spcBef>
            </a:pPr>
            <a:r>
              <a:rPr lang="ru-RU" sz="2000" b="1" dirty="0">
                <a:solidFill>
                  <a:prstClr val="black"/>
                </a:solidFill>
                <a:latin typeface="Monotype Corsiva" pitchFamily="66" charset="0"/>
                <a:ea typeface="+mj-ea"/>
                <a:cs typeface="+mj-cs"/>
              </a:rPr>
              <a:t>Медали и награды </a:t>
            </a:r>
            <a:r>
              <a:rPr lang="ru-RU" sz="2000" b="1" dirty="0" err="1">
                <a:solidFill>
                  <a:prstClr val="black"/>
                </a:solidFill>
                <a:latin typeface="Monotype Corsiva" pitchFamily="66" charset="0"/>
                <a:ea typeface="+mj-ea"/>
                <a:cs typeface="+mj-cs"/>
              </a:rPr>
              <a:t>Сенчурова</a:t>
            </a:r>
            <a:r>
              <a:rPr lang="ru-RU" sz="2000" b="1" dirty="0">
                <a:solidFill>
                  <a:prstClr val="black"/>
                </a:solidFill>
                <a:latin typeface="Monotype Corsiva" pitchFamily="66" charset="0"/>
                <a:ea typeface="+mj-ea"/>
                <a:cs typeface="+mj-cs"/>
              </a:rPr>
              <a:t> С. К. «За освобождение Варшавы!»</a:t>
            </a:r>
            <a:endParaRPr lang="ru-RU" sz="2000" dirty="0">
              <a:solidFill>
                <a:prstClr val="black"/>
              </a:solidFill>
              <a:latin typeface="Monotype Corsiva" pitchFamily="66" charset="0"/>
              <a:ea typeface="+mj-ea"/>
              <a:cs typeface="+mj-cs"/>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Содержимое 4"/>
          <p:cNvPicPr>
            <a:picLocks noGrp="1"/>
          </p:cNvPicPr>
          <p:nvPr>
            <p:ph sz="half" idx="4294967295"/>
          </p:nvPr>
        </p:nvPicPr>
        <p:blipFill>
          <a:blip r:embed="rId2" cstate="print">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a14="http://schemas.microsoft.com/office/drawing/2010/main" xmlns:wps="http://schemas.microsoft.com/office/word/2010/wordprocessingShape" xmlns:wpi="http://schemas.microsoft.com/office/word/2010/wordprocessingInk" xmlns:wpg="http://schemas.microsoft.com/office/word/2010/wordprocessingGroup" xmlns:w16se="http://schemas.microsoft.com/office/word/2015/wordml/symex" xmlns:w16cid="http://schemas.microsoft.com/office/word/2016/wordml/cid" xmlns:w15="http://schemas.microsoft.com/office/word/2012/wordml"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xmlns="" xmlns:pic="http://schemas.openxmlformats.org/drawingml/2006/picture" xmlns:lc="http://schemas.openxmlformats.org/drawingml/2006/lockedCanvas" val="0"/>
              </a:ext>
            </a:extLst>
          </a:blip>
          <a:stretch>
            <a:fillRect/>
          </a:stretch>
        </p:blipFill>
        <p:spPr>
          <a:xfrm rot="5400000">
            <a:off x="0" y="1189038"/>
            <a:ext cx="4929188" cy="3836987"/>
          </a:xfrm>
          <a:prstGeom prst="rect">
            <a:avLst/>
          </a:prstGeom>
        </p:spPr>
      </p:pic>
      <p:pic>
        <p:nvPicPr>
          <p:cNvPr id="6" name="Содержимое 5"/>
          <p:cNvPicPr>
            <a:picLocks noGrp="1"/>
          </p:cNvPicPr>
          <p:nvPr>
            <p:ph sz="half" idx="4294967295"/>
          </p:nvPr>
        </p:nvPicPr>
        <p:blipFill>
          <a:blip r:embed="rId3" cstate="print">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a14="http://schemas.microsoft.com/office/drawing/2010/main" xmlns:wps="http://schemas.microsoft.com/office/word/2010/wordprocessingShape" xmlns:wpi="http://schemas.microsoft.com/office/word/2010/wordprocessingInk" xmlns:wpg="http://schemas.microsoft.com/office/word/2010/wordprocessingGroup" xmlns:w16se="http://schemas.microsoft.com/office/word/2015/wordml/symex" xmlns:w16cid="http://schemas.microsoft.com/office/word/2016/wordml/cid" xmlns:w15="http://schemas.microsoft.com/office/word/2012/wordml"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xmlns="" xmlns:pic="http://schemas.openxmlformats.org/drawingml/2006/picture" xmlns:lc="http://schemas.openxmlformats.org/drawingml/2006/lockedCanvas" val="0"/>
              </a:ext>
            </a:extLst>
          </a:blip>
          <a:stretch>
            <a:fillRect/>
          </a:stretch>
        </p:blipFill>
        <p:spPr>
          <a:xfrm rot="5400000">
            <a:off x="4284663" y="1249363"/>
            <a:ext cx="4859337" cy="3787775"/>
          </a:xfrm>
          <a:prstGeom prst="rect">
            <a:avLst/>
          </a:prstGeom>
        </p:spPr>
      </p:pic>
      <p:sp>
        <p:nvSpPr>
          <p:cNvPr id="9" name="Прямоугольник 8"/>
          <p:cNvSpPr/>
          <p:nvPr/>
        </p:nvSpPr>
        <p:spPr>
          <a:xfrm>
            <a:off x="500034" y="5643578"/>
            <a:ext cx="8286808" cy="400110"/>
          </a:xfrm>
          <a:prstGeom prst="rect">
            <a:avLst/>
          </a:prstGeom>
        </p:spPr>
        <p:txBody>
          <a:bodyPr wrap="square">
            <a:spAutoFit/>
          </a:bodyPr>
          <a:lstStyle/>
          <a:p>
            <a:pPr lvl="0"/>
            <a:r>
              <a:rPr lang="ru-RU" sz="2000" b="1" dirty="0">
                <a:solidFill>
                  <a:prstClr val="black"/>
                </a:solidFill>
                <a:latin typeface="Monotype Corsiva" pitchFamily="66" charset="0"/>
              </a:rPr>
              <a:t>Благодарности за отличные боевые действия </a:t>
            </a:r>
            <a:r>
              <a:rPr lang="ru-RU" sz="2000" b="1" dirty="0" err="1">
                <a:solidFill>
                  <a:prstClr val="black"/>
                </a:solidFill>
                <a:latin typeface="Monotype Corsiva" pitchFamily="66" charset="0"/>
              </a:rPr>
              <a:t>Сенчурова</a:t>
            </a:r>
            <a:r>
              <a:rPr lang="ru-RU" sz="2000" b="1" dirty="0">
                <a:solidFill>
                  <a:prstClr val="black"/>
                </a:solidFill>
                <a:latin typeface="Monotype Corsiva" pitchFamily="66" charset="0"/>
              </a:rPr>
              <a:t> Степана Кирилловича</a:t>
            </a:r>
            <a:endParaRPr lang="ru-RU" sz="2000" dirty="0">
              <a:solidFill>
                <a:prstClr val="black"/>
              </a:solidFill>
              <a:latin typeface="Monotype Corsiva" pitchFamily="66"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p:nvPr/>
        </p:nvPicPr>
        <p:blipFill>
          <a:blip r:embed="rId2" cstate="print">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a14="http://schemas.microsoft.com/office/drawing/2010/main" xmlns:wps="http://schemas.microsoft.com/office/word/2010/wordprocessingShape" xmlns:wpi="http://schemas.microsoft.com/office/word/2010/wordprocessingInk" xmlns:wpg="http://schemas.microsoft.com/office/word/2010/wordprocessingGroup" xmlns:w16se="http://schemas.microsoft.com/office/word/2015/wordml/symex" xmlns:w16cid="http://schemas.microsoft.com/office/word/2016/wordml/cid" xmlns:w15="http://schemas.microsoft.com/office/word/2012/wordml"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xmlns="" xmlns:pic="http://schemas.openxmlformats.org/drawingml/2006/picture" xmlns:lc="http://schemas.openxmlformats.org/drawingml/2006/lockedCanvas" val="0"/>
              </a:ext>
            </a:extLst>
          </a:blip>
          <a:stretch>
            <a:fillRect/>
          </a:stretch>
        </p:blipFill>
        <p:spPr>
          <a:xfrm>
            <a:off x="1285852" y="809245"/>
            <a:ext cx="6908574" cy="4691457"/>
          </a:xfrm>
          <a:prstGeom prst="rect">
            <a:avLst/>
          </a:prstGeom>
        </p:spPr>
      </p:pic>
      <p:sp>
        <p:nvSpPr>
          <p:cNvPr id="4" name="Прямоугольник 3"/>
          <p:cNvSpPr/>
          <p:nvPr/>
        </p:nvSpPr>
        <p:spPr>
          <a:xfrm rot="10800000" flipV="1">
            <a:off x="1000100" y="5695020"/>
            <a:ext cx="7143800" cy="430887"/>
          </a:xfrm>
          <a:prstGeom prst="rect">
            <a:avLst/>
          </a:prstGeom>
        </p:spPr>
        <p:txBody>
          <a:bodyPr wrap="square">
            <a:spAutoFit/>
          </a:bodyPr>
          <a:lstStyle/>
          <a:p>
            <a:pPr lvl="0" fontAlgn="base">
              <a:spcBef>
                <a:spcPct val="0"/>
              </a:spcBef>
              <a:spcAft>
                <a:spcPct val="0"/>
              </a:spcAft>
            </a:pPr>
            <a:r>
              <a:rPr lang="ru-RU" sz="2200" b="1" dirty="0">
                <a:solidFill>
                  <a:srgbClr val="000000"/>
                </a:solidFill>
                <a:latin typeface="Monotype Corsiva" pitchFamily="66" charset="0"/>
                <a:ea typeface="Trebuchet MS" pitchFamily="34" charset="0"/>
                <a:cs typeface="Times New Roman" pitchFamily="18" charset="0"/>
              </a:rPr>
              <a:t> </a:t>
            </a:r>
            <a:r>
              <a:rPr lang="ru-RU" sz="2200" b="1" dirty="0" smtClean="0">
                <a:solidFill>
                  <a:srgbClr val="000000"/>
                </a:solidFill>
                <a:latin typeface="Monotype Corsiva" pitchFamily="66" charset="0"/>
                <a:ea typeface="Trebuchet MS" pitchFamily="34" charset="0"/>
                <a:cs typeface="Times New Roman" pitchFamily="18" charset="0"/>
              </a:rPr>
              <a:t>       Красноармейская </a:t>
            </a:r>
            <a:r>
              <a:rPr lang="ru-RU" sz="2200" b="1" dirty="0">
                <a:solidFill>
                  <a:srgbClr val="000000"/>
                </a:solidFill>
                <a:latin typeface="Monotype Corsiva" pitchFamily="66" charset="0"/>
                <a:ea typeface="Trebuchet MS" pitchFamily="34" charset="0"/>
                <a:cs typeface="Times New Roman" pitchFamily="18" charset="0"/>
              </a:rPr>
              <a:t>книжка  </a:t>
            </a:r>
            <a:r>
              <a:rPr lang="ru-RU" sz="2200" b="1" dirty="0" err="1">
                <a:solidFill>
                  <a:srgbClr val="000000"/>
                </a:solidFill>
                <a:latin typeface="Monotype Corsiva" pitchFamily="66" charset="0"/>
                <a:ea typeface="Trebuchet MS" pitchFamily="34" charset="0"/>
                <a:cs typeface="Times New Roman" pitchFamily="18" charset="0"/>
              </a:rPr>
              <a:t>Сенчурова</a:t>
            </a:r>
            <a:r>
              <a:rPr lang="ru-RU" sz="2200" b="1" dirty="0">
                <a:solidFill>
                  <a:srgbClr val="000000"/>
                </a:solidFill>
                <a:latin typeface="Monotype Corsiva" pitchFamily="66" charset="0"/>
                <a:ea typeface="Trebuchet MS" pitchFamily="34" charset="0"/>
                <a:cs typeface="Times New Roman" pitchFamily="18" charset="0"/>
              </a:rPr>
              <a:t>  Степана Кирилловича</a:t>
            </a:r>
            <a:endParaRPr lang="ru-RU" dirty="0">
              <a:solidFill>
                <a:prstClr val="black"/>
              </a:solidFill>
              <a:latin typeface="Arial" pitchFamily="34" charset="0"/>
              <a:cs typeface="Arial" pitchFamily="34"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ChangeArrowheads="1"/>
          </p:cNvSpPr>
          <p:nvPr/>
        </p:nvSpPr>
        <p:spPr bwMode="auto">
          <a:xfrm>
            <a:off x="0" y="0"/>
            <a:ext cx="5990743" cy="104644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2200" b="1" i="0" u="none" strike="noStrike" cap="none" normalizeH="0" baseline="0" dirty="0" smtClean="0">
                <a:ln>
                  <a:noFill/>
                </a:ln>
                <a:solidFill>
                  <a:srgbClr val="000000"/>
                </a:solidFill>
                <a:effectLst/>
                <a:latin typeface="Monotype Corsiva" pitchFamily="66" charset="0"/>
                <a:ea typeface="Trebuchet MS" pitchFamily="34" charset="0"/>
                <a:cs typeface="Times New Roman" pitchFamily="18" charset="0"/>
              </a:rPr>
              <a:t>                                    </a:t>
            </a:r>
          </a:p>
          <a:p>
            <a:pPr marL="0" marR="0" lvl="0" indent="0" algn="l" defTabSz="914400" rtl="0" eaLnBrk="1" fontAlgn="base" latinLnBrk="0" hangingPunct="1">
              <a:lnSpc>
                <a:spcPct val="100000"/>
              </a:lnSpc>
              <a:spcBef>
                <a:spcPct val="0"/>
              </a:spcBef>
              <a:spcAft>
                <a:spcPct val="0"/>
              </a:spcAft>
              <a:buClrTx/>
              <a:buSzTx/>
              <a:buFontTx/>
              <a:buNone/>
              <a:tabLst/>
            </a:pPr>
            <a:r>
              <a:rPr lang="ru-RU" sz="2200" b="1" dirty="0">
                <a:solidFill>
                  <a:srgbClr val="000000"/>
                </a:solidFill>
                <a:latin typeface="Monotype Corsiva" pitchFamily="66" charset="0"/>
                <a:ea typeface="Trebuchet MS" pitchFamily="34" charset="0"/>
                <a:cs typeface="Times New Roman" pitchFamily="18" charset="0"/>
              </a:rPr>
              <a:t> </a:t>
            </a:r>
            <a:r>
              <a:rPr lang="ru-RU" sz="2200" b="1" dirty="0" smtClean="0">
                <a:solidFill>
                  <a:srgbClr val="000000"/>
                </a:solidFill>
                <a:latin typeface="Monotype Corsiva" pitchFamily="66" charset="0"/>
                <a:ea typeface="Trebuchet MS" pitchFamily="34" charset="0"/>
                <a:cs typeface="Times New Roman" pitchFamily="18" charset="0"/>
              </a:rPr>
              <a:t>                                           </a:t>
            </a:r>
            <a:r>
              <a:rPr kumimoji="0" lang="ru-RU" sz="2200" b="1" i="0" u="none" strike="noStrike" cap="none" normalizeH="0" baseline="0" dirty="0" smtClean="0">
                <a:ln>
                  <a:noFill/>
                </a:ln>
                <a:solidFill>
                  <a:srgbClr val="000000"/>
                </a:solidFill>
                <a:effectLst/>
                <a:latin typeface="Monotype Corsiva" pitchFamily="66" charset="0"/>
                <a:ea typeface="Trebuchet MS" pitchFamily="34" charset="0"/>
                <a:cs typeface="Times New Roman" pitchFamily="18" charset="0"/>
              </a:rPr>
              <a:t>Рассказ Ивана о прадедушке:</a:t>
            </a:r>
            <a:endParaRPr kumimoji="0" lang="ru-RU"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65537" name="Рисунок 45"/>
          <p:cNvPicPr>
            <a:picLocks noChangeAspect="1" noChangeArrowheads="1"/>
          </p:cNvPicPr>
          <p:nvPr/>
        </p:nvPicPr>
        <p:blipFill>
          <a:blip r:embed="rId2"/>
          <a:srcRect/>
          <a:stretch>
            <a:fillRect/>
          </a:stretch>
        </p:blipFill>
        <p:spPr bwMode="auto">
          <a:xfrm>
            <a:off x="2500298" y="3857628"/>
            <a:ext cx="3877319" cy="2786082"/>
          </a:xfrm>
          <a:prstGeom prst="rect">
            <a:avLst/>
          </a:prstGeom>
          <a:noFill/>
        </p:spPr>
      </p:pic>
      <p:sp>
        <p:nvSpPr>
          <p:cNvPr id="65539" name="Rectangle 3"/>
          <p:cNvSpPr>
            <a:spLocks noChangeArrowheads="1"/>
          </p:cNvSpPr>
          <p:nvPr/>
        </p:nvSpPr>
        <p:spPr bwMode="auto">
          <a:xfrm>
            <a:off x="571472" y="1000108"/>
            <a:ext cx="7929618" cy="280076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dirty="0" smtClean="0">
                <a:ln>
                  <a:noFill/>
                </a:ln>
                <a:solidFill>
                  <a:srgbClr val="000000"/>
                </a:solidFill>
                <a:effectLst/>
                <a:latin typeface="Trebuchet MS"/>
                <a:ea typeface="Trebuchet MS" pitchFamily="34" charset="0"/>
                <a:cs typeface="Times New Roman" pitchFamily="18" charset="0"/>
              </a:rPr>
              <a:t>«</a:t>
            </a:r>
            <a:r>
              <a:rPr kumimoji="0" lang="ru-RU" sz="1600" b="1" i="0" u="none" strike="noStrike" cap="none" normalizeH="0" baseline="0" dirty="0" smtClean="0">
                <a:ln>
                  <a:noFill/>
                </a:ln>
                <a:solidFill>
                  <a:srgbClr val="000000"/>
                </a:solidFill>
                <a:effectLst/>
                <a:latin typeface="Monotype Corsiva" pitchFamily="66" charset="0"/>
                <a:ea typeface="Trebuchet MS" pitchFamily="34" charset="0"/>
                <a:cs typeface="Times New Roman" pitchFamily="18" charset="0"/>
              </a:rPr>
              <a:t>Мой прадедушка Степан был солдатом, защищал нашу страну от врагов. На войне он служил в автомобильном батальоне, в котором ремонтировались подбитые фашистами танки и автомобили. Много раз бомбила их немецкая авиация. Три раза он был ранен. Один осколок от бомбы на всю жизнь остался у него в ноге. Вместе с наступающей Красной Армией прадедушкин батальон прошел по многим странам Европы: </a:t>
            </a:r>
            <a:r>
              <a:rPr kumimoji="0" lang="ru-RU" sz="1600" b="1" i="0" u="none" strike="noStrike" cap="none" normalizeH="0" baseline="0" dirty="0" err="1" smtClean="0">
                <a:ln>
                  <a:noFill/>
                </a:ln>
                <a:solidFill>
                  <a:srgbClr val="000000"/>
                </a:solidFill>
                <a:effectLst/>
                <a:latin typeface="Monotype Corsiva" pitchFamily="66" charset="0"/>
                <a:ea typeface="Trebuchet MS" pitchFamily="34" charset="0"/>
                <a:cs typeface="Times New Roman" pitchFamily="18" charset="0"/>
              </a:rPr>
              <a:t>Польшы</a:t>
            </a:r>
            <a:r>
              <a:rPr kumimoji="0" lang="ru-RU" sz="1600" b="1" i="0" u="none" strike="noStrike" cap="none" normalizeH="0" baseline="0" dirty="0" smtClean="0">
                <a:ln>
                  <a:noFill/>
                </a:ln>
                <a:solidFill>
                  <a:srgbClr val="000000"/>
                </a:solidFill>
                <a:effectLst/>
                <a:latin typeface="Monotype Corsiva" pitchFamily="66" charset="0"/>
                <a:ea typeface="Trebuchet MS" pitchFamily="34" charset="0"/>
                <a:cs typeface="Times New Roman" pitchFamily="18" charset="0"/>
              </a:rPr>
              <a:t>, Чехословакии, Венгрии, Германии. </a:t>
            </a:r>
            <a:endParaRPr kumimoji="0" lang="ru-RU"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600" b="1" i="0" u="none" strike="noStrike" cap="none" normalizeH="0" baseline="0" dirty="0" smtClean="0">
                <a:ln>
                  <a:noFill/>
                </a:ln>
                <a:solidFill>
                  <a:srgbClr val="000000"/>
                </a:solidFill>
                <a:effectLst/>
                <a:latin typeface="Monotype Corsiva" pitchFamily="66" charset="0"/>
                <a:ea typeface="Trebuchet MS" pitchFamily="34" charset="0"/>
                <a:cs typeface="Times New Roman" pitchFamily="18" charset="0"/>
              </a:rPr>
              <a:t>Мой прадедушка участвовал в битве за взятие Берлина и расписался на стене рейхстага. После войны работал на авторемонтном заводе.</a:t>
            </a:r>
            <a:endParaRPr kumimoji="0" lang="ru-RU"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600" b="1" i="0" u="none" strike="noStrike" cap="none" normalizeH="0" baseline="0" dirty="0" smtClean="0">
                <a:ln>
                  <a:noFill/>
                </a:ln>
                <a:solidFill>
                  <a:srgbClr val="000000"/>
                </a:solidFill>
                <a:effectLst/>
                <a:latin typeface="Monotype Corsiva" pitchFamily="66" charset="0"/>
                <a:ea typeface="Trebuchet MS" pitchFamily="34" charset="0"/>
                <a:cs typeface="Times New Roman" pitchFamily="18" charset="0"/>
              </a:rPr>
              <a:t>За службу прадедушку наградили  орденом Красной звезды и медалями за боевые услуги. Они хранятся у нас доима в коробочке. Мне разрешают их смотреть. В альбоме есть фотографии прадедушки-солдата. Моя бабушка рассказывала, как прадедушка воевал. Каждый год 9мая мы с мамой и папой ходим к памятнику солдату. Я всегда приношу цветы.</a:t>
            </a:r>
            <a:r>
              <a:rPr kumimoji="0" lang="ru-RU" sz="1600" b="1" i="0" u="none" strike="noStrike" cap="none" normalizeH="0" baseline="0" dirty="0" smtClean="0">
                <a:ln>
                  <a:noFill/>
                </a:ln>
                <a:solidFill>
                  <a:srgbClr val="000000"/>
                </a:solidFill>
                <a:effectLst/>
                <a:latin typeface="Trebuchet MS"/>
                <a:ea typeface="Trebuchet MS" pitchFamily="34" charset="0"/>
                <a:cs typeface="Times New Roman" pitchFamily="18" charset="0"/>
              </a:rPr>
              <a:t>»</a:t>
            </a: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Содержимое 4"/>
          <p:cNvPicPr>
            <a:picLocks noGrp="1"/>
          </p:cNvPicPr>
          <p:nvPr>
            <p:ph sz="half" idx="4294967295"/>
          </p:nvPr>
        </p:nvPicPr>
        <p:blipFill>
          <a:blip r:embed="rId2" cstate="print">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a14="http://schemas.microsoft.com/office/drawing/2010/main" xmlns:wps="http://schemas.microsoft.com/office/word/2010/wordprocessingShape" xmlns:wpi="http://schemas.microsoft.com/office/word/2010/wordprocessingInk" xmlns:wpg="http://schemas.microsoft.com/office/word/2010/wordprocessingGroup" xmlns:w16se="http://schemas.microsoft.com/office/word/2015/wordml/symex" xmlns:w16cid="http://schemas.microsoft.com/office/word/2016/wordml/cid" xmlns:w15="http://schemas.microsoft.com/office/word/2012/wordml"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xmlns="" xmlns:pic="http://schemas.openxmlformats.org/drawingml/2006/picture" xmlns:lc="http://schemas.openxmlformats.org/drawingml/2006/lockedCanvas" val="0"/>
              </a:ext>
            </a:extLst>
          </a:blip>
          <a:stretch>
            <a:fillRect/>
          </a:stretch>
        </p:blipFill>
        <p:spPr>
          <a:xfrm flipH="1">
            <a:off x="714348" y="1000108"/>
            <a:ext cx="4071938" cy="378301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Содержимое 5"/>
          <p:cNvPicPr>
            <a:picLocks noGrp="1"/>
          </p:cNvPicPr>
          <p:nvPr>
            <p:ph sz="half" idx="4294967295"/>
          </p:nvPr>
        </p:nvPicPr>
        <p:blipFill>
          <a:blip r:embed="rId3" cstate="print">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a14="http://schemas.microsoft.com/office/drawing/2010/main" xmlns:wps="http://schemas.microsoft.com/office/word/2010/wordprocessingShape" xmlns:wpi="http://schemas.microsoft.com/office/word/2010/wordprocessingInk" xmlns:wpg="http://schemas.microsoft.com/office/word/2010/wordprocessingGroup" xmlns:w16se="http://schemas.microsoft.com/office/word/2015/wordml/symex" xmlns:w16cid="http://schemas.microsoft.com/office/word/2016/wordml/cid" xmlns:w15="http://schemas.microsoft.com/office/word/2012/wordml"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xmlns="" xmlns:pic="http://schemas.openxmlformats.org/drawingml/2006/picture" xmlns:lc="http://schemas.openxmlformats.org/drawingml/2006/lockedCanvas" val="0"/>
              </a:ext>
            </a:extLst>
          </a:blip>
          <a:stretch>
            <a:fillRect/>
          </a:stretch>
        </p:blipFill>
        <p:spPr>
          <a:xfrm rot="5400000">
            <a:off x="5070475" y="1560513"/>
            <a:ext cx="4073525" cy="3236912"/>
          </a:xfrm>
          <a:prstGeom prst="rect">
            <a:avLst/>
          </a:prstGeom>
          <a:ln>
            <a:noFill/>
          </a:ln>
          <a:effectLst>
            <a:softEdge rad="112500"/>
          </a:effectLst>
        </p:spPr>
      </p:pic>
      <p:sp>
        <p:nvSpPr>
          <p:cNvPr id="8" name="Прямоугольник 7"/>
          <p:cNvSpPr/>
          <p:nvPr/>
        </p:nvSpPr>
        <p:spPr>
          <a:xfrm>
            <a:off x="5887584" y="5323344"/>
            <a:ext cx="2194832" cy="430887"/>
          </a:xfrm>
          <a:prstGeom prst="rect">
            <a:avLst/>
          </a:prstGeom>
        </p:spPr>
        <p:txBody>
          <a:bodyPr wrap="none">
            <a:spAutoFit/>
          </a:bodyPr>
          <a:lstStyle/>
          <a:p>
            <a:r>
              <a:rPr lang="ru-RU" sz="2200" b="1" dirty="0">
                <a:solidFill>
                  <a:srgbClr val="000000"/>
                </a:solidFill>
                <a:latin typeface="Monotype Corsiva" pitchFamily="66" charset="0"/>
                <a:ea typeface="Trebuchet MS" pitchFamily="34" charset="0"/>
                <a:cs typeface="Times New Roman" pitchFamily="18" charset="0"/>
              </a:rPr>
              <a:t>Полякова  Таисия</a:t>
            </a:r>
            <a:endParaRPr lang="ru-RU" dirty="0"/>
          </a:p>
        </p:txBody>
      </p:sp>
      <p:sp>
        <p:nvSpPr>
          <p:cNvPr id="9" name="Прямоугольник 8"/>
          <p:cNvSpPr/>
          <p:nvPr/>
        </p:nvSpPr>
        <p:spPr>
          <a:xfrm>
            <a:off x="1285852" y="4786321"/>
            <a:ext cx="3429024" cy="1107996"/>
          </a:xfrm>
          <a:prstGeom prst="rect">
            <a:avLst/>
          </a:prstGeom>
        </p:spPr>
        <p:txBody>
          <a:bodyPr wrap="square">
            <a:spAutoFit/>
          </a:bodyPr>
          <a:lstStyle/>
          <a:p>
            <a:pPr lvl="0" fontAlgn="base">
              <a:spcBef>
                <a:spcPct val="0"/>
              </a:spcBef>
              <a:spcAft>
                <a:spcPct val="0"/>
              </a:spcAft>
            </a:pPr>
            <a:r>
              <a:rPr lang="ru-RU" sz="2200" b="1" dirty="0" smtClean="0">
                <a:solidFill>
                  <a:srgbClr val="000000"/>
                </a:solidFill>
                <a:latin typeface="Monotype Corsiva" pitchFamily="66" charset="0"/>
                <a:ea typeface="Trebuchet MS" pitchFamily="34" charset="0"/>
                <a:cs typeface="Times New Roman" pitchFamily="18" charset="0"/>
              </a:rPr>
              <a:t>          Тарасов                                                        Михаил </a:t>
            </a:r>
            <a:r>
              <a:rPr lang="ru-RU" sz="2200" b="1" dirty="0">
                <a:solidFill>
                  <a:srgbClr val="000000"/>
                </a:solidFill>
                <a:latin typeface="Monotype Corsiva" pitchFamily="66" charset="0"/>
                <a:ea typeface="Trebuchet MS" pitchFamily="34" charset="0"/>
                <a:cs typeface="Times New Roman" pitchFamily="18" charset="0"/>
              </a:rPr>
              <a:t>Алексеевич</a:t>
            </a:r>
            <a:endParaRPr lang="ru-RU" sz="600" dirty="0">
              <a:solidFill>
                <a:prstClr val="black"/>
              </a:solidFill>
              <a:latin typeface="Arial" pitchFamily="34" charset="0"/>
              <a:cs typeface="Arial" pitchFamily="34" charset="0"/>
            </a:endParaRPr>
          </a:p>
          <a:p>
            <a:pPr lvl="0" eaLnBrk="0" fontAlgn="base" hangingPunct="0">
              <a:spcBef>
                <a:spcPct val="0"/>
              </a:spcBef>
              <a:spcAft>
                <a:spcPct val="0"/>
              </a:spcAft>
            </a:pPr>
            <a:r>
              <a:rPr lang="ru-RU" sz="2200" b="1" dirty="0">
                <a:solidFill>
                  <a:srgbClr val="000000"/>
                </a:solidFill>
                <a:latin typeface="Monotype Corsiva" pitchFamily="66" charset="0"/>
                <a:ea typeface="Trebuchet MS" pitchFamily="34" charset="0"/>
                <a:cs typeface="Times New Roman" pitchFamily="18" charset="0"/>
              </a:rPr>
              <a:t>     </a:t>
            </a:r>
            <a:r>
              <a:rPr lang="ru-RU" sz="2200" b="1" dirty="0" smtClean="0">
                <a:solidFill>
                  <a:srgbClr val="000000"/>
                </a:solidFill>
                <a:latin typeface="Monotype Corsiva" pitchFamily="66" charset="0"/>
                <a:ea typeface="Trebuchet MS" pitchFamily="34" charset="0"/>
                <a:cs typeface="Times New Roman" pitchFamily="18" charset="0"/>
              </a:rPr>
              <a:t>(</a:t>
            </a:r>
            <a:r>
              <a:rPr lang="ru-RU" sz="2200" b="1" dirty="0">
                <a:solidFill>
                  <a:srgbClr val="000000"/>
                </a:solidFill>
                <a:latin typeface="Monotype Corsiva" pitchFamily="66" charset="0"/>
                <a:ea typeface="Trebuchet MS" pitchFamily="34" charset="0"/>
                <a:cs typeface="Times New Roman" pitchFamily="18" charset="0"/>
              </a:rPr>
              <a:t>1920 </a:t>
            </a:r>
            <a:r>
              <a:rPr lang="ru-RU" sz="2200" b="1" dirty="0">
                <a:solidFill>
                  <a:srgbClr val="000000"/>
                </a:solidFill>
                <a:latin typeface="Trebuchet MS"/>
                <a:ea typeface="Trebuchet MS" pitchFamily="34" charset="0"/>
                <a:cs typeface="Times New Roman" pitchFamily="18" charset="0"/>
              </a:rPr>
              <a:t>–</a:t>
            </a:r>
            <a:r>
              <a:rPr lang="ru-RU" sz="2200" b="1" dirty="0">
                <a:solidFill>
                  <a:srgbClr val="000000"/>
                </a:solidFill>
                <a:latin typeface="Monotype Corsiva" pitchFamily="66" charset="0"/>
                <a:ea typeface="Trebuchet MS" pitchFamily="34" charset="0"/>
                <a:cs typeface="Times New Roman" pitchFamily="18" charset="0"/>
              </a:rPr>
              <a:t> 1943г.г.)</a:t>
            </a:r>
            <a:endParaRPr lang="ru-RU" dirty="0"/>
          </a:p>
        </p:txBody>
      </p:sp>
      <p:sp>
        <p:nvSpPr>
          <p:cNvPr id="64514" name="Rectangle 2"/>
          <p:cNvSpPr>
            <a:spLocks noChangeArrowheads="1"/>
          </p:cNvSpPr>
          <p:nvPr/>
        </p:nvSpPr>
        <p:spPr bwMode="auto">
          <a:xfrm rot="21406188">
            <a:off x="3641179" y="2834425"/>
            <a:ext cx="2076460" cy="76944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2200" b="1" i="0" u="none" strike="noStrike" cap="none" normalizeH="0" baseline="0" dirty="0" smtClean="0">
                <a:ln>
                  <a:noFill/>
                </a:ln>
                <a:solidFill>
                  <a:schemeClr val="tx1"/>
                </a:solidFill>
                <a:effectLst/>
                <a:latin typeface="Monotype Corsiva" pitchFamily="66" charset="0"/>
                <a:ea typeface="Trebuchet MS" pitchFamily="34" charset="0"/>
                <a:cs typeface="Times New Roman" pitchFamily="18" charset="0"/>
              </a:rPr>
              <a:t> Прадедушка</a:t>
            </a:r>
            <a:endParaRPr kumimoji="0" lang="ru-RU"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2200" b="1" i="0" u="none" strike="noStrike" cap="none" normalizeH="0" baseline="0" dirty="0" smtClean="0">
                <a:ln>
                  <a:noFill/>
                </a:ln>
                <a:solidFill>
                  <a:schemeClr val="tx1"/>
                </a:solidFill>
                <a:effectLst/>
                <a:latin typeface="Monotype Corsiva" pitchFamily="66" charset="0"/>
                <a:ea typeface="Trebuchet MS" pitchFamily="34" charset="0"/>
                <a:cs typeface="Times New Roman" pitchFamily="18" charset="0"/>
              </a:rPr>
              <a:t>    Таисии</a:t>
            </a: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p:nvPr/>
        </p:nvPicPr>
        <p:blipFill>
          <a:blip r:embed="rId2" cstate="print">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a14="http://schemas.microsoft.com/office/drawing/2010/main" xmlns:wps="http://schemas.microsoft.com/office/word/2010/wordprocessingShape" xmlns:wpi="http://schemas.microsoft.com/office/word/2010/wordprocessingInk" xmlns:wpg="http://schemas.microsoft.com/office/word/2010/wordprocessingGroup" xmlns:w16se="http://schemas.microsoft.com/office/word/2015/wordml/symex" xmlns:w16cid="http://schemas.microsoft.com/office/word/2016/wordml/cid" xmlns:w15="http://schemas.microsoft.com/office/word/2012/wordml"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xmlns="" xmlns:pic="http://schemas.openxmlformats.org/drawingml/2006/picture" xmlns:lc="http://schemas.openxmlformats.org/drawingml/2006/lockedCanvas" val="0"/>
              </a:ext>
            </a:extLst>
          </a:blip>
          <a:stretch>
            <a:fillRect/>
          </a:stretch>
        </p:blipFill>
        <p:spPr>
          <a:xfrm>
            <a:off x="928662" y="785794"/>
            <a:ext cx="7572428" cy="4214842"/>
          </a:xfrm>
          <a:prstGeom prst="rect">
            <a:avLst/>
          </a:prstGeom>
        </p:spPr>
      </p:pic>
      <p:sp>
        <p:nvSpPr>
          <p:cNvPr id="4" name="Прямоугольник 3"/>
          <p:cNvSpPr/>
          <p:nvPr/>
        </p:nvSpPr>
        <p:spPr>
          <a:xfrm rot="10800000" flipV="1">
            <a:off x="965200" y="5208033"/>
            <a:ext cx="7535890" cy="1107996"/>
          </a:xfrm>
          <a:prstGeom prst="rect">
            <a:avLst/>
          </a:prstGeom>
        </p:spPr>
        <p:txBody>
          <a:bodyPr wrap="square">
            <a:spAutoFit/>
          </a:bodyPr>
          <a:lstStyle/>
          <a:p>
            <a:pPr lvl="0" fontAlgn="base">
              <a:spcBef>
                <a:spcPct val="0"/>
              </a:spcBef>
              <a:spcAft>
                <a:spcPct val="0"/>
              </a:spcAft>
            </a:pPr>
            <a:r>
              <a:rPr lang="ru-RU" sz="2200" b="1" dirty="0">
                <a:solidFill>
                  <a:srgbClr val="000000"/>
                </a:solidFill>
                <a:latin typeface="Monotype Corsiva" pitchFamily="66" charset="0"/>
                <a:ea typeface="Trebuchet MS" pitchFamily="34" charset="0"/>
                <a:cs typeface="Times New Roman" pitchFamily="18" charset="0"/>
              </a:rPr>
              <a:t>Михаил Алексеевич Тарасов родился в 1920г. в п. Старая </a:t>
            </a:r>
            <a:r>
              <a:rPr lang="ru-RU" sz="2200" b="1" dirty="0" err="1">
                <a:solidFill>
                  <a:srgbClr val="000000"/>
                </a:solidFill>
                <a:latin typeface="Monotype Corsiva" pitchFamily="66" charset="0"/>
                <a:ea typeface="Trebuchet MS" pitchFamily="34" charset="0"/>
                <a:cs typeface="Times New Roman" pitchFamily="18" charset="0"/>
              </a:rPr>
              <a:t>Купавна</a:t>
            </a:r>
            <a:r>
              <a:rPr lang="ru-RU" sz="2200" b="1" dirty="0">
                <a:solidFill>
                  <a:srgbClr val="000000"/>
                </a:solidFill>
                <a:latin typeface="Monotype Corsiva" pitchFamily="66" charset="0"/>
                <a:ea typeface="Trebuchet MS" pitchFamily="34" charset="0"/>
                <a:cs typeface="Times New Roman" pitchFamily="18" charset="0"/>
              </a:rPr>
              <a:t>. Призван в 1940г. Лейтенант. Служил в 219 стрелковой дивизии. Погиб 21 октября 1943г. Похоронен в д. Никольское  Витебской обл.</a:t>
            </a:r>
            <a:endParaRPr lang="ru-RU" dirty="0">
              <a:solidFill>
                <a:prstClr val="black"/>
              </a:solidFill>
              <a:latin typeface="Arial" pitchFamily="34" charset="0"/>
              <a:cs typeface="Arial" pitchFamily="34"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p:nvPr/>
        </p:nvPicPr>
        <p:blipFill>
          <a:blip r:embed="rId2">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a14="http://schemas.microsoft.com/office/drawing/2010/main" xmlns:wps="http://schemas.microsoft.com/office/word/2010/wordprocessingShape" xmlns:wpi="http://schemas.microsoft.com/office/word/2010/wordprocessingInk" xmlns:wpg="http://schemas.microsoft.com/office/word/2010/wordprocessingGroup" xmlns:w16se="http://schemas.microsoft.com/office/word/2015/wordml/symex" xmlns:w16cid="http://schemas.microsoft.com/office/word/2016/wordml/cid" xmlns:w15="http://schemas.microsoft.com/office/word/2012/wordml"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xmlns="" xmlns:pic="http://schemas.openxmlformats.org/drawingml/2006/picture" xmlns:lc="http://schemas.openxmlformats.org/drawingml/2006/lockedCanvas" val="0"/>
              </a:ext>
            </a:extLst>
          </a:blip>
          <a:stretch>
            <a:fillRect/>
          </a:stretch>
        </p:blipFill>
        <p:spPr>
          <a:xfrm>
            <a:off x="857224" y="714356"/>
            <a:ext cx="7116765" cy="4387937"/>
          </a:xfrm>
          <a:prstGeom prst="rect">
            <a:avLst/>
          </a:prstGeom>
        </p:spPr>
      </p:pic>
      <p:sp>
        <p:nvSpPr>
          <p:cNvPr id="4" name="Прямоугольник 3"/>
          <p:cNvSpPr/>
          <p:nvPr/>
        </p:nvSpPr>
        <p:spPr>
          <a:xfrm>
            <a:off x="990600" y="5500702"/>
            <a:ext cx="6724672" cy="430887"/>
          </a:xfrm>
          <a:prstGeom prst="rect">
            <a:avLst/>
          </a:prstGeom>
        </p:spPr>
        <p:txBody>
          <a:bodyPr wrap="square">
            <a:spAutoFit/>
          </a:bodyPr>
          <a:lstStyle/>
          <a:p>
            <a:pPr lvl="0" fontAlgn="base">
              <a:spcBef>
                <a:spcPct val="0"/>
              </a:spcBef>
              <a:spcAft>
                <a:spcPct val="0"/>
              </a:spcAft>
            </a:pPr>
            <a:r>
              <a:rPr lang="ru-RU" sz="2200" b="1" dirty="0" smtClean="0">
                <a:solidFill>
                  <a:srgbClr val="000000"/>
                </a:solidFill>
                <a:latin typeface="Monotype Corsiva" pitchFamily="66" charset="0"/>
                <a:ea typeface="Trebuchet MS" pitchFamily="34" charset="0"/>
                <a:cs typeface="Times New Roman" pitchFamily="18" charset="0"/>
              </a:rPr>
              <a:t>                             Книга </a:t>
            </a:r>
            <a:r>
              <a:rPr lang="ru-RU" sz="2200" b="1" dirty="0">
                <a:solidFill>
                  <a:srgbClr val="000000"/>
                </a:solidFill>
                <a:latin typeface="Monotype Corsiva" pitchFamily="66" charset="0"/>
                <a:ea typeface="Trebuchet MS" pitchFamily="34" charset="0"/>
                <a:cs typeface="Times New Roman" pitchFamily="18" charset="0"/>
              </a:rPr>
              <a:t>памяти в </a:t>
            </a:r>
            <a:r>
              <a:rPr lang="ru-RU" sz="2200" b="1" dirty="0" err="1">
                <a:solidFill>
                  <a:srgbClr val="000000"/>
                </a:solidFill>
                <a:latin typeface="Monotype Corsiva" pitchFamily="66" charset="0"/>
                <a:ea typeface="Trebuchet MS" pitchFamily="34" charset="0"/>
                <a:cs typeface="Times New Roman" pitchFamily="18" charset="0"/>
              </a:rPr>
              <a:t>Купавне</a:t>
            </a:r>
            <a:endParaRPr lang="ru-RU" dirty="0">
              <a:solidFill>
                <a:prstClr val="black"/>
              </a:solidFill>
              <a:latin typeface="Arial" pitchFamily="34" charset="0"/>
              <a:cs typeface="Arial" pitchFamily="34"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p:nvPr/>
        </p:nvPicPr>
        <p:blipFill>
          <a:blip r:embed="rId2">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a14="http://schemas.microsoft.com/office/drawing/2010/main" xmlns:wps="http://schemas.microsoft.com/office/word/2010/wordprocessingShape" xmlns:wpi="http://schemas.microsoft.com/office/word/2010/wordprocessingInk" xmlns:wpg="http://schemas.microsoft.com/office/word/2010/wordprocessingGroup" xmlns:w16se="http://schemas.microsoft.com/office/word/2015/wordml/symex" xmlns:w16cid="http://schemas.microsoft.com/office/word/2016/wordml/cid" xmlns:w15="http://schemas.microsoft.com/office/word/2012/wordml"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xmlns="" xmlns:pic="http://schemas.openxmlformats.org/drawingml/2006/picture" xmlns:lc="http://schemas.openxmlformats.org/drawingml/2006/lockedCanvas" val="0"/>
              </a:ext>
            </a:extLst>
          </a:blip>
          <a:stretch>
            <a:fillRect/>
          </a:stretch>
        </p:blipFill>
        <p:spPr>
          <a:xfrm>
            <a:off x="1000100" y="925116"/>
            <a:ext cx="7643866" cy="4575585"/>
          </a:xfrm>
          <a:prstGeom prst="rect">
            <a:avLst/>
          </a:prstGeom>
        </p:spPr>
      </p:pic>
      <p:sp>
        <p:nvSpPr>
          <p:cNvPr id="5" name="Прямоугольник 4"/>
          <p:cNvSpPr/>
          <p:nvPr/>
        </p:nvSpPr>
        <p:spPr>
          <a:xfrm>
            <a:off x="1142976" y="5715016"/>
            <a:ext cx="4508508" cy="461665"/>
          </a:xfrm>
          <a:prstGeom prst="rect">
            <a:avLst/>
          </a:prstGeom>
        </p:spPr>
        <p:txBody>
          <a:bodyPr wrap="square">
            <a:spAutoFit/>
          </a:bodyPr>
          <a:lstStyle/>
          <a:p>
            <a:pPr lvl="0" fontAlgn="base">
              <a:spcBef>
                <a:spcPct val="0"/>
              </a:spcBef>
              <a:spcAft>
                <a:spcPct val="0"/>
              </a:spcAft>
            </a:pPr>
            <a:r>
              <a:rPr lang="ru-RU" sz="2400" b="1" dirty="0">
                <a:solidFill>
                  <a:prstClr val="black"/>
                </a:solidFill>
                <a:latin typeface="Monotype Corsiva" pitchFamily="66" charset="0"/>
                <a:ea typeface="Trebuchet MS" pitchFamily="34" charset="0"/>
                <a:cs typeface="Times New Roman" pitchFamily="18" charset="0"/>
              </a:rPr>
              <a:t>Мемориал в </a:t>
            </a:r>
            <a:r>
              <a:rPr lang="ru-RU" sz="2400" b="1" dirty="0" err="1">
                <a:solidFill>
                  <a:prstClr val="black"/>
                </a:solidFill>
                <a:latin typeface="Monotype Corsiva" pitchFamily="66" charset="0"/>
                <a:ea typeface="Trebuchet MS" pitchFamily="34" charset="0"/>
                <a:cs typeface="Times New Roman" pitchFamily="18" charset="0"/>
              </a:rPr>
              <a:t>Купавне</a:t>
            </a:r>
            <a:endParaRPr lang="ru-RU" sz="2400" dirty="0">
              <a:solidFill>
                <a:prstClr val="black"/>
              </a:solidFill>
              <a:latin typeface="Arial" pitchFamily="34" charset="0"/>
              <a:cs typeface="Arial" pitchFamily="34"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p:nvPr/>
        </p:nvPicPr>
        <p:blipFill>
          <a:blip r:embed="rId2">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a14="http://schemas.microsoft.com/office/drawing/2010/main" xmlns:wps="http://schemas.microsoft.com/office/word/2010/wordprocessingShape" xmlns:wpi="http://schemas.microsoft.com/office/word/2010/wordprocessingInk" xmlns:wpg="http://schemas.microsoft.com/office/word/2010/wordprocessingGroup" xmlns:w16se="http://schemas.microsoft.com/office/word/2015/wordml/symex" xmlns:w16cid="http://schemas.microsoft.com/office/word/2016/wordml/cid" xmlns:w15="http://schemas.microsoft.com/office/word/2012/wordml"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xmlns="" xmlns:pic="http://schemas.openxmlformats.org/drawingml/2006/picture" xmlns:lc="http://schemas.openxmlformats.org/drawingml/2006/lockedCanvas" val="0"/>
              </a:ext>
            </a:extLst>
          </a:blip>
          <a:stretch>
            <a:fillRect/>
          </a:stretch>
        </p:blipFill>
        <p:spPr>
          <a:xfrm>
            <a:off x="714347" y="728426"/>
            <a:ext cx="7929619" cy="4915152"/>
          </a:xfrm>
          <a:prstGeom prst="rect">
            <a:avLst/>
          </a:prstGeom>
        </p:spPr>
      </p:pic>
      <p:sp>
        <p:nvSpPr>
          <p:cNvPr id="4" name="Прямоугольник 3"/>
          <p:cNvSpPr/>
          <p:nvPr/>
        </p:nvSpPr>
        <p:spPr>
          <a:xfrm>
            <a:off x="850900" y="5786454"/>
            <a:ext cx="4721232" cy="461665"/>
          </a:xfrm>
          <a:prstGeom prst="rect">
            <a:avLst/>
          </a:prstGeom>
        </p:spPr>
        <p:txBody>
          <a:bodyPr wrap="square">
            <a:spAutoFit/>
          </a:bodyPr>
          <a:lstStyle/>
          <a:p>
            <a:pPr lvl="0" fontAlgn="base">
              <a:spcBef>
                <a:spcPct val="0"/>
              </a:spcBef>
              <a:spcAft>
                <a:spcPct val="0"/>
              </a:spcAft>
            </a:pPr>
            <a:r>
              <a:rPr lang="ru-RU" sz="2400" b="1" dirty="0">
                <a:solidFill>
                  <a:srgbClr val="000000"/>
                </a:solidFill>
                <a:latin typeface="Monotype Corsiva" pitchFamily="66" charset="0"/>
                <a:ea typeface="Trebuchet MS" pitchFamily="34" charset="0"/>
                <a:cs typeface="Times New Roman" pitchFamily="18" charset="0"/>
              </a:rPr>
              <a:t>Мемориал в </a:t>
            </a:r>
            <a:r>
              <a:rPr lang="ru-RU" sz="2400" b="1" dirty="0" err="1">
                <a:solidFill>
                  <a:srgbClr val="000000"/>
                </a:solidFill>
                <a:latin typeface="Monotype Corsiva" pitchFamily="66" charset="0"/>
                <a:ea typeface="Trebuchet MS" pitchFamily="34" charset="0"/>
                <a:cs typeface="Times New Roman" pitchFamily="18" charset="0"/>
              </a:rPr>
              <a:t>Купавне</a:t>
            </a:r>
            <a:endParaRPr lang="ru-RU" sz="2400" dirty="0">
              <a:solidFill>
                <a:prstClr val="black"/>
              </a:solidFill>
              <a:latin typeface="Arial" pitchFamily="34" charset="0"/>
              <a:cs typeface="Arial" pitchFamily="34"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p:nvPr/>
        </p:nvPicPr>
        <p:blipFill>
          <a:blip r:embed="rId2" cstate="print">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a14="http://schemas.microsoft.com/office/drawing/2010/main" xmlns:wps="http://schemas.microsoft.com/office/word/2010/wordprocessingShape" xmlns:wpi="http://schemas.microsoft.com/office/word/2010/wordprocessingInk" xmlns:wpg="http://schemas.microsoft.com/office/word/2010/wordprocessingGroup" xmlns:w16se="http://schemas.microsoft.com/office/word/2015/wordml/symex" xmlns:w16cid="http://schemas.microsoft.com/office/word/2016/wordml/cid" xmlns:w15="http://schemas.microsoft.com/office/word/2012/wordml"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xmlns="" xmlns:pic="http://schemas.openxmlformats.org/drawingml/2006/picture" xmlns:lc="http://schemas.openxmlformats.org/drawingml/2006/lockedCanvas" val="0"/>
              </a:ext>
            </a:extLst>
          </a:blip>
          <a:stretch>
            <a:fillRect/>
          </a:stretch>
        </p:blipFill>
        <p:spPr>
          <a:xfrm>
            <a:off x="1000100" y="785794"/>
            <a:ext cx="2733472" cy="30600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4" name="Рисунок 3"/>
          <p:cNvPicPr/>
          <p:nvPr/>
        </p:nvPicPr>
        <p:blipFill>
          <a:blip r:embed="rId3" cstate="print">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a14="http://schemas.microsoft.com/office/drawing/2010/main" xmlns:wps="http://schemas.microsoft.com/office/word/2010/wordprocessingShape" xmlns:wpi="http://schemas.microsoft.com/office/word/2010/wordprocessingInk" xmlns:wpg="http://schemas.microsoft.com/office/word/2010/wordprocessingGroup" xmlns:w16se="http://schemas.microsoft.com/office/word/2015/wordml/symex" xmlns:w16cid="http://schemas.microsoft.com/office/word/2016/wordml/cid" xmlns:w15="http://schemas.microsoft.com/office/word/2012/wordml"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xmlns="" xmlns:pic="http://schemas.openxmlformats.org/drawingml/2006/picture" xmlns:lc="http://schemas.openxmlformats.org/drawingml/2006/lockedCanvas" val="0"/>
              </a:ext>
            </a:extLst>
          </a:blip>
          <a:stretch>
            <a:fillRect/>
          </a:stretch>
        </p:blipFill>
        <p:spPr>
          <a:xfrm>
            <a:off x="4929190" y="857232"/>
            <a:ext cx="3270413" cy="264029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6" name="Прямоугольник 5"/>
          <p:cNvSpPr/>
          <p:nvPr/>
        </p:nvSpPr>
        <p:spPr>
          <a:xfrm>
            <a:off x="3214678" y="428604"/>
            <a:ext cx="2357454" cy="769441"/>
          </a:xfrm>
          <a:prstGeom prst="rect">
            <a:avLst/>
          </a:prstGeom>
        </p:spPr>
        <p:txBody>
          <a:bodyPr wrap="square">
            <a:spAutoFit/>
          </a:bodyPr>
          <a:lstStyle/>
          <a:p>
            <a:pPr lvl="0" fontAlgn="base">
              <a:spcBef>
                <a:spcPct val="0"/>
              </a:spcBef>
              <a:spcAft>
                <a:spcPct val="0"/>
              </a:spcAft>
            </a:pPr>
            <a:r>
              <a:rPr lang="ru-RU" sz="2200" b="1" dirty="0" smtClean="0">
                <a:solidFill>
                  <a:prstClr val="black"/>
                </a:solidFill>
                <a:latin typeface="Monotype Corsiva" pitchFamily="66" charset="0"/>
                <a:ea typeface="Trebuchet MS" pitchFamily="34" charset="0"/>
                <a:cs typeface="Times New Roman" pitchFamily="18" charset="0"/>
              </a:rPr>
              <a:t>        МОЙ  ПРАДЕДУШКА</a:t>
            </a:r>
            <a:endParaRPr lang="ru-RU" dirty="0">
              <a:solidFill>
                <a:prstClr val="black"/>
              </a:solidFill>
              <a:latin typeface="Arial" pitchFamily="34" charset="0"/>
              <a:cs typeface="Arial" pitchFamily="34" charset="0"/>
            </a:endParaRPr>
          </a:p>
        </p:txBody>
      </p:sp>
      <p:sp>
        <p:nvSpPr>
          <p:cNvPr id="8" name="Прямоугольник 7"/>
          <p:cNvSpPr/>
          <p:nvPr/>
        </p:nvSpPr>
        <p:spPr>
          <a:xfrm>
            <a:off x="5286380" y="3786190"/>
            <a:ext cx="2532962" cy="430887"/>
          </a:xfrm>
          <a:prstGeom prst="rect">
            <a:avLst/>
          </a:prstGeom>
        </p:spPr>
        <p:txBody>
          <a:bodyPr wrap="square">
            <a:spAutoFit/>
          </a:bodyPr>
          <a:lstStyle/>
          <a:p>
            <a:pPr lvl="0" fontAlgn="base">
              <a:spcBef>
                <a:spcPct val="0"/>
              </a:spcBef>
              <a:spcAft>
                <a:spcPct val="0"/>
              </a:spcAft>
            </a:pPr>
            <a:r>
              <a:rPr lang="ru-RU" sz="2200" b="1" dirty="0" smtClean="0">
                <a:solidFill>
                  <a:prstClr val="black"/>
                </a:solidFill>
                <a:latin typeface="Monotype Corsiva" pitchFamily="66" charset="0"/>
                <a:ea typeface="Trebuchet MS" pitchFamily="34" charset="0"/>
                <a:cs typeface="Times New Roman" pitchFamily="18" charset="0"/>
              </a:rPr>
              <a:t>  Буслаев </a:t>
            </a:r>
            <a:r>
              <a:rPr lang="ru-RU" sz="2200" b="1" dirty="0">
                <a:solidFill>
                  <a:prstClr val="black"/>
                </a:solidFill>
                <a:latin typeface="Monotype Corsiva" pitchFamily="66" charset="0"/>
                <a:ea typeface="Trebuchet MS" pitchFamily="34" charset="0"/>
                <a:cs typeface="Times New Roman" pitchFamily="18" charset="0"/>
              </a:rPr>
              <a:t>Артем</a:t>
            </a:r>
            <a:endParaRPr lang="ru-RU" dirty="0">
              <a:solidFill>
                <a:prstClr val="black"/>
              </a:solidFill>
              <a:latin typeface="Arial" pitchFamily="34" charset="0"/>
              <a:cs typeface="Arial" pitchFamily="34" charset="0"/>
            </a:endParaRPr>
          </a:p>
        </p:txBody>
      </p:sp>
      <p:sp>
        <p:nvSpPr>
          <p:cNvPr id="10" name="Прямоугольник 9"/>
          <p:cNvSpPr/>
          <p:nvPr/>
        </p:nvSpPr>
        <p:spPr>
          <a:xfrm>
            <a:off x="1000100" y="4071942"/>
            <a:ext cx="2708300" cy="769441"/>
          </a:xfrm>
          <a:prstGeom prst="rect">
            <a:avLst/>
          </a:prstGeom>
        </p:spPr>
        <p:txBody>
          <a:bodyPr wrap="square">
            <a:spAutoFit/>
          </a:bodyPr>
          <a:lstStyle/>
          <a:p>
            <a:pPr lvl="0" fontAlgn="base">
              <a:spcBef>
                <a:spcPct val="0"/>
              </a:spcBef>
              <a:spcAft>
                <a:spcPct val="0"/>
              </a:spcAft>
            </a:pPr>
            <a:r>
              <a:rPr lang="ru-RU" sz="2200" b="1" dirty="0" err="1">
                <a:solidFill>
                  <a:prstClr val="black"/>
                </a:solidFill>
                <a:latin typeface="Monotype Corsiva" pitchFamily="66" charset="0"/>
                <a:ea typeface="Trebuchet MS" pitchFamily="34" charset="0"/>
                <a:cs typeface="Times New Roman" pitchFamily="18" charset="0"/>
              </a:rPr>
              <a:t>Жигорев</a:t>
            </a:r>
            <a:r>
              <a:rPr lang="ru-RU" sz="2200" b="1" dirty="0">
                <a:solidFill>
                  <a:prstClr val="black"/>
                </a:solidFill>
                <a:latin typeface="Monotype Corsiva" pitchFamily="66" charset="0"/>
                <a:ea typeface="Trebuchet MS" pitchFamily="34" charset="0"/>
                <a:cs typeface="Times New Roman" pitchFamily="18" charset="0"/>
              </a:rPr>
              <a:t> Егор Кузьмич</a:t>
            </a:r>
            <a:endParaRPr lang="ru-RU" sz="600" dirty="0">
              <a:solidFill>
                <a:prstClr val="black"/>
              </a:solidFill>
              <a:latin typeface="Arial" pitchFamily="34" charset="0"/>
              <a:cs typeface="Arial" pitchFamily="34" charset="0"/>
            </a:endParaRPr>
          </a:p>
          <a:p>
            <a:pPr lvl="0" eaLnBrk="0" fontAlgn="base" hangingPunct="0">
              <a:spcBef>
                <a:spcPct val="0"/>
              </a:spcBef>
              <a:spcAft>
                <a:spcPct val="0"/>
              </a:spcAft>
            </a:pPr>
            <a:r>
              <a:rPr lang="ru-RU" sz="2200" b="1" dirty="0">
                <a:solidFill>
                  <a:prstClr val="black"/>
                </a:solidFill>
                <a:latin typeface="Monotype Corsiva" pitchFamily="66" charset="0"/>
                <a:ea typeface="Trebuchet MS" pitchFamily="34" charset="0"/>
                <a:cs typeface="Times New Roman" pitchFamily="18" charset="0"/>
              </a:rPr>
              <a:t>(1911 </a:t>
            </a:r>
            <a:r>
              <a:rPr lang="ru-RU" sz="2200" b="1" dirty="0">
                <a:solidFill>
                  <a:prstClr val="black"/>
                </a:solidFill>
                <a:latin typeface="Trebuchet MS"/>
                <a:ea typeface="Trebuchet MS" pitchFamily="34" charset="0"/>
                <a:cs typeface="Times New Roman" pitchFamily="18" charset="0"/>
              </a:rPr>
              <a:t>–</a:t>
            </a:r>
            <a:r>
              <a:rPr lang="ru-RU" sz="2200" b="1" dirty="0">
                <a:solidFill>
                  <a:prstClr val="black"/>
                </a:solidFill>
                <a:latin typeface="Monotype Corsiva" pitchFamily="66" charset="0"/>
                <a:ea typeface="Trebuchet MS" pitchFamily="34" charset="0"/>
                <a:cs typeface="Times New Roman" pitchFamily="18" charset="0"/>
              </a:rPr>
              <a:t> 1983г.г.)</a:t>
            </a:r>
            <a:endParaRPr lang="ru-RU" sz="600" dirty="0">
              <a:solidFill>
                <a:prstClr val="black"/>
              </a:solidFill>
              <a:latin typeface="Arial" pitchFamily="34" charset="0"/>
              <a:cs typeface="Arial" pitchFamily="34" charset="0"/>
            </a:endParaRPr>
          </a:p>
        </p:txBody>
      </p:sp>
      <p:sp>
        <p:nvSpPr>
          <p:cNvPr id="11" name="Прямоугольник 10"/>
          <p:cNvSpPr/>
          <p:nvPr/>
        </p:nvSpPr>
        <p:spPr>
          <a:xfrm>
            <a:off x="714348" y="4786322"/>
            <a:ext cx="8072494" cy="1569660"/>
          </a:xfrm>
          <a:prstGeom prst="rect">
            <a:avLst/>
          </a:prstGeom>
        </p:spPr>
        <p:txBody>
          <a:bodyPr wrap="square">
            <a:spAutoFit/>
          </a:bodyPr>
          <a:lstStyle/>
          <a:p>
            <a:r>
              <a:rPr lang="ru-RU" sz="1600" dirty="0">
                <a:solidFill>
                  <a:prstClr val="black"/>
                </a:solidFill>
                <a:latin typeface="Monotype Corsiva" pitchFamily="66" charset="0"/>
                <a:ea typeface="Trebuchet MS" pitchFamily="34" charset="0"/>
                <a:cs typeface="Times New Roman" pitchFamily="18" charset="0"/>
              </a:rPr>
              <a:t>С октября 1941г. находился в партизанском отряде </a:t>
            </a:r>
            <a:r>
              <a:rPr lang="ru-RU" sz="1600" b="1" dirty="0">
                <a:solidFill>
                  <a:prstClr val="black"/>
                </a:solidFill>
                <a:latin typeface="Trebuchet MS"/>
                <a:ea typeface="Trebuchet MS" pitchFamily="34" charset="0"/>
                <a:cs typeface="Times New Roman" pitchFamily="18" charset="0"/>
              </a:rPr>
              <a:t>«</a:t>
            </a:r>
            <a:r>
              <a:rPr lang="ru-RU" sz="1600" b="1" dirty="0">
                <a:solidFill>
                  <a:prstClr val="black"/>
                </a:solidFill>
                <a:latin typeface="Monotype Corsiva" pitchFamily="66" charset="0"/>
                <a:ea typeface="Trebuchet MS" pitchFamily="34" charset="0"/>
                <a:cs typeface="Times New Roman" pitchFamily="18" charset="0"/>
              </a:rPr>
              <a:t>В бой за Родину</a:t>
            </a:r>
            <a:r>
              <a:rPr lang="ru-RU" sz="1600" b="1" dirty="0">
                <a:solidFill>
                  <a:prstClr val="black"/>
                </a:solidFill>
                <a:latin typeface="Trebuchet MS"/>
                <a:ea typeface="Trebuchet MS" pitchFamily="34" charset="0"/>
                <a:cs typeface="Times New Roman" pitchFamily="18" charset="0"/>
              </a:rPr>
              <a:t>»</a:t>
            </a:r>
            <a:r>
              <a:rPr lang="ru-RU" sz="1600" b="1" dirty="0">
                <a:solidFill>
                  <a:prstClr val="black"/>
                </a:solidFill>
                <a:latin typeface="Monotype Corsiva" pitchFamily="66" charset="0"/>
                <a:ea typeface="Trebuchet MS" pitchFamily="34" charset="0"/>
                <a:cs typeface="Times New Roman" pitchFamily="18" charset="0"/>
              </a:rPr>
              <a:t> </a:t>
            </a:r>
            <a:r>
              <a:rPr lang="ru-RU" sz="1600" dirty="0">
                <a:solidFill>
                  <a:prstClr val="black"/>
                </a:solidFill>
                <a:latin typeface="Monotype Corsiva" pitchFamily="66" charset="0"/>
                <a:ea typeface="Trebuchet MS" pitchFamily="34" charset="0"/>
                <a:cs typeface="Times New Roman" pitchFamily="18" charset="0"/>
              </a:rPr>
              <a:t>под командованием Николая </a:t>
            </a:r>
            <a:r>
              <a:rPr lang="ru-RU" sz="1600" dirty="0" err="1">
                <a:solidFill>
                  <a:prstClr val="black"/>
                </a:solidFill>
                <a:latin typeface="Monotype Corsiva" pitchFamily="66" charset="0"/>
                <a:ea typeface="Trebuchet MS" pitchFamily="34" charset="0"/>
                <a:cs typeface="Times New Roman" pitchFamily="18" charset="0"/>
              </a:rPr>
              <a:t>Бусловского</a:t>
            </a:r>
            <a:r>
              <a:rPr lang="ru-RU" sz="1600" dirty="0">
                <a:solidFill>
                  <a:prstClr val="black"/>
                </a:solidFill>
                <a:latin typeface="Monotype Corsiva" pitchFamily="66" charset="0"/>
                <a:ea typeface="Trebuchet MS" pitchFamily="34" charset="0"/>
                <a:cs typeface="Times New Roman" pitchFamily="18" charset="0"/>
              </a:rPr>
              <a:t>, который в 1943году, после смерти командира, стал носить его имя. Принимал участие в боевых операциях, участвовал в освобождении </a:t>
            </a:r>
            <a:r>
              <a:rPr lang="ru-RU" sz="1600" dirty="0" err="1">
                <a:solidFill>
                  <a:prstClr val="black"/>
                </a:solidFill>
                <a:latin typeface="Monotype Corsiva" pitchFamily="66" charset="0"/>
                <a:ea typeface="Trebuchet MS" pitchFamily="34" charset="0"/>
                <a:cs typeface="Times New Roman" pitchFamily="18" charset="0"/>
              </a:rPr>
              <a:t>Хвастовичского</a:t>
            </a:r>
            <a:r>
              <a:rPr lang="ru-RU" sz="1600" dirty="0">
                <a:solidFill>
                  <a:prstClr val="black"/>
                </a:solidFill>
                <a:latin typeface="Monotype Corsiva" pitchFamily="66" charset="0"/>
                <a:ea typeface="Trebuchet MS" pitchFamily="34" charset="0"/>
                <a:cs typeface="Times New Roman" pitchFamily="18" charset="0"/>
              </a:rPr>
              <a:t> района Калужской области. О деятельности партизанского отряда </a:t>
            </a:r>
            <a:r>
              <a:rPr lang="ru-RU" sz="1600" dirty="0">
                <a:solidFill>
                  <a:prstClr val="black"/>
                </a:solidFill>
                <a:latin typeface="Trebuchet MS"/>
                <a:ea typeface="Trebuchet MS" pitchFamily="34" charset="0"/>
                <a:cs typeface="Times New Roman" pitchFamily="18" charset="0"/>
              </a:rPr>
              <a:t>«</a:t>
            </a:r>
            <a:r>
              <a:rPr lang="ru-RU" sz="1600" dirty="0">
                <a:solidFill>
                  <a:prstClr val="black"/>
                </a:solidFill>
                <a:latin typeface="Monotype Corsiva" pitchFamily="66" charset="0"/>
                <a:ea typeface="Trebuchet MS" pitchFamily="34" charset="0"/>
                <a:cs typeface="Times New Roman" pitchFamily="18" charset="0"/>
              </a:rPr>
              <a:t>В бой за Родину</a:t>
            </a:r>
            <a:r>
              <a:rPr lang="ru-RU" sz="1600" dirty="0">
                <a:solidFill>
                  <a:prstClr val="black"/>
                </a:solidFill>
                <a:latin typeface="Trebuchet MS"/>
                <a:ea typeface="Trebuchet MS" pitchFamily="34" charset="0"/>
                <a:cs typeface="Times New Roman" pitchFamily="18" charset="0"/>
              </a:rPr>
              <a:t>»</a:t>
            </a:r>
            <a:r>
              <a:rPr lang="ru-RU" sz="1600" dirty="0">
                <a:solidFill>
                  <a:prstClr val="black"/>
                </a:solidFill>
                <a:latin typeface="Monotype Corsiva" pitchFamily="66" charset="0"/>
                <a:ea typeface="Trebuchet MS" pitchFamily="34" charset="0"/>
                <a:cs typeface="Times New Roman" pitchFamily="18" charset="0"/>
              </a:rPr>
              <a:t> написана </a:t>
            </a:r>
            <a:r>
              <a:rPr lang="ru-RU" sz="1600" b="1" dirty="0">
                <a:solidFill>
                  <a:prstClr val="black"/>
                </a:solidFill>
                <a:latin typeface="Monotype Corsiva" pitchFamily="66" charset="0"/>
                <a:ea typeface="Trebuchet MS" pitchFamily="34" charset="0"/>
                <a:cs typeface="Times New Roman" pitchFamily="18" charset="0"/>
              </a:rPr>
              <a:t>книга </a:t>
            </a:r>
            <a:r>
              <a:rPr lang="ru-RU" sz="1600" b="1" dirty="0">
                <a:solidFill>
                  <a:prstClr val="black"/>
                </a:solidFill>
                <a:latin typeface="Trebuchet MS"/>
                <a:ea typeface="Trebuchet MS" pitchFamily="34" charset="0"/>
                <a:cs typeface="Times New Roman" pitchFamily="18" charset="0"/>
              </a:rPr>
              <a:t>«</a:t>
            </a:r>
            <a:r>
              <a:rPr lang="ru-RU" sz="1600" b="1" dirty="0">
                <a:solidFill>
                  <a:prstClr val="black"/>
                </a:solidFill>
                <a:latin typeface="Monotype Corsiva" pitchFamily="66" charset="0"/>
                <a:ea typeface="Trebuchet MS" pitchFamily="34" charset="0"/>
                <a:cs typeface="Times New Roman" pitchFamily="18" charset="0"/>
              </a:rPr>
              <a:t>В лесу прифронтовом</a:t>
            </a:r>
            <a:r>
              <a:rPr lang="ru-RU" sz="1600" b="1" dirty="0">
                <a:solidFill>
                  <a:prstClr val="black"/>
                </a:solidFill>
                <a:latin typeface="Trebuchet MS"/>
                <a:ea typeface="Trebuchet MS" pitchFamily="34" charset="0"/>
                <a:cs typeface="Times New Roman" pitchFamily="18" charset="0"/>
              </a:rPr>
              <a:t>»</a:t>
            </a:r>
            <a:r>
              <a:rPr lang="ru-RU" sz="1600" b="1" dirty="0">
                <a:solidFill>
                  <a:prstClr val="black"/>
                </a:solidFill>
                <a:latin typeface="Monotype Corsiva" pitchFamily="66" charset="0"/>
                <a:ea typeface="Trebuchet MS" pitchFamily="34" charset="0"/>
                <a:cs typeface="Times New Roman" pitchFamily="18" charset="0"/>
              </a:rPr>
              <a:t>.</a:t>
            </a:r>
            <a:r>
              <a:rPr lang="ru-RU" sz="1600" dirty="0">
                <a:solidFill>
                  <a:prstClr val="black"/>
                </a:solidFill>
                <a:latin typeface="Monotype Corsiva" pitchFamily="66" charset="0"/>
                <a:ea typeface="Trebuchet MS" pitchFamily="34" charset="0"/>
                <a:cs typeface="Times New Roman" pitchFamily="18" charset="0"/>
              </a:rPr>
              <a:t> Написал ее комиссар, а затем(после смерти в феврале 1943года Н. И. </a:t>
            </a:r>
            <a:r>
              <a:rPr lang="ru-RU" sz="1600" dirty="0" err="1">
                <a:solidFill>
                  <a:prstClr val="black"/>
                </a:solidFill>
                <a:latin typeface="Monotype Corsiva" pitchFamily="66" charset="0"/>
                <a:ea typeface="Trebuchet MS" pitchFamily="34" charset="0"/>
                <a:cs typeface="Times New Roman" pitchFamily="18" charset="0"/>
              </a:rPr>
              <a:t>Бусловского</a:t>
            </a:r>
            <a:r>
              <a:rPr lang="ru-RU" sz="1600" dirty="0">
                <a:solidFill>
                  <a:prstClr val="black"/>
                </a:solidFill>
                <a:latin typeface="Monotype Corsiva" pitchFamily="66" charset="0"/>
                <a:ea typeface="Trebuchet MS" pitchFamily="34" charset="0"/>
                <a:cs typeface="Times New Roman" pitchFamily="18" charset="0"/>
              </a:rPr>
              <a:t>) </a:t>
            </a:r>
            <a:r>
              <a:rPr lang="ru-RU" sz="1600" b="1" dirty="0">
                <a:solidFill>
                  <a:prstClr val="black"/>
                </a:solidFill>
                <a:latin typeface="Monotype Corsiva" pitchFamily="66" charset="0"/>
                <a:ea typeface="Trebuchet MS" pitchFamily="34" charset="0"/>
                <a:cs typeface="Times New Roman" pitchFamily="18" charset="0"/>
              </a:rPr>
              <a:t>командир </a:t>
            </a:r>
            <a:r>
              <a:rPr lang="ru-RU" sz="1600" b="1" dirty="0" smtClean="0">
                <a:solidFill>
                  <a:prstClr val="black"/>
                </a:solidFill>
                <a:latin typeface="Monotype Corsiva" pitchFamily="66" charset="0"/>
                <a:ea typeface="Trebuchet MS" pitchFamily="34" charset="0"/>
                <a:cs typeface="Times New Roman" pitchFamily="18" charset="0"/>
              </a:rPr>
              <a:t>               С</a:t>
            </a:r>
            <a:r>
              <a:rPr lang="ru-RU" sz="1600" b="1" dirty="0">
                <a:solidFill>
                  <a:prstClr val="black"/>
                </a:solidFill>
                <a:latin typeface="Monotype Corsiva" pitchFamily="66" charset="0"/>
                <a:ea typeface="Trebuchet MS" pitchFamily="34" charset="0"/>
                <a:cs typeface="Times New Roman" pitchFamily="18" charset="0"/>
              </a:rPr>
              <a:t>. У. </a:t>
            </a:r>
            <a:r>
              <a:rPr lang="ru-RU" sz="1600" b="1" dirty="0" smtClean="0">
                <a:solidFill>
                  <a:prstClr val="black"/>
                </a:solidFill>
                <a:latin typeface="Monotype Corsiva" pitchFamily="66" charset="0"/>
                <a:ea typeface="Trebuchet MS" pitchFamily="34" charset="0"/>
                <a:cs typeface="Times New Roman" pitchFamily="18" charset="0"/>
              </a:rPr>
              <a:t>Симаков.</a:t>
            </a:r>
            <a:r>
              <a:rPr lang="ru-RU" sz="1600" b="1" dirty="0">
                <a:solidFill>
                  <a:prstClr val="black"/>
                </a:solidFill>
                <a:latin typeface="Monotype Corsiva" pitchFamily="66" charset="0"/>
                <a:ea typeface="Trebuchet MS" pitchFamily="34" charset="0"/>
                <a:cs typeface="Times New Roman" pitchFamily="18" charset="0"/>
              </a:rPr>
              <a:t> </a:t>
            </a:r>
            <a:r>
              <a:rPr lang="ru-RU" sz="1600" dirty="0" err="1">
                <a:solidFill>
                  <a:prstClr val="black"/>
                </a:solidFill>
                <a:latin typeface="Monotype Corsiva" pitchFamily="66" charset="0"/>
                <a:ea typeface="Trebuchet MS" pitchFamily="34" charset="0"/>
                <a:cs typeface="Times New Roman" pitchFamily="18" charset="0"/>
              </a:rPr>
              <a:t>И</a:t>
            </a:r>
            <a:r>
              <a:rPr lang="ru-RU" sz="1600" dirty="0" err="1" smtClean="0">
                <a:solidFill>
                  <a:prstClr val="black"/>
                </a:solidFill>
                <a:latin typeface="Monotype Corsiva" pitchFamily="66" charset="0"/>
                <a:ea typeface="Trebuchet MS" pitchFamily="34" charset="0"/>
                <a:cs typeface="Times New Roman" pitchFamily="18" charset="0"/>
              </a:rPr>
              <a:t>еет</a:t>
            </a:r>
            <a:r>
              <a:rPr lang="ru-RU" sz="1600" dirty="0" smtClean="0">
                <a:solidFill>
                  <a:prstClr val="black"/>
                </a:solidFill>
                <a:latin typeface="Monotype Corsiva" pitchFamily="66" charset="0"/>
                <a:ea typeface="Trebuchet MS" pitchFamily="34" charset="0"/>
                <a:cs typeface="Times New Roman" pitchFamily="18" charset="0"/>
              </a:rPr>
              <a:t> </a:t>
            </a:r>
            <a:r>
              <a:rPr lang="ru-RU" sz="1600" dirty="0">
                <a:solidFill>
                  <a:prstClr val="black"/>
                </a:solidFill>
                <a:latin typeface="Monotype Corsiva" pitchFamily="66" charset="0"/>
                <a:ea typeface="Trebuchet MS" pitchFamily="34" charset="0"/>
                <a:cs typeface="Times New Roman" pitchFamily="18" charset="0"/>
              </a:rPr>
              <a:t>боевые награды, которые, к сожалению утеряны</a:t>
            </a:r>
            <a:endParaRPr lang="ru-RU"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Содержимое 4"/>
          <p:cNvSpPr>
            <a:spLocks noGrp="1"/>
          </p:cNvSpPr>
          <p:nvPr>
            <p:ph idx="4294967295"/>
          </p:nvPr>
        </p:nvSpPr>
        <p:spPr>
          <a:xfrm>
            <a:off x="571472" y="857250"/>
            <a:ext cx="7786742" cy="5072063"/>
          </a:xfrm>
        </p:spPr>
        <p:txBody>
          <a:bodyPr>
            <a:normAutofit lnSpcReduction="10000"/>
          </a:bodyPr>
          <a:lstStyle/>
          <a:p>
            <a:pPr>
              <a:buNone/>
            </a:pPr>
            <a:r>
              <a:rPr lang="ru-RU" sz="1500" b="1" dirty="0" smtClean="0">
                <a:latin typeface="Monotype Corsiva" pitchFamily="66" charset="0"/>
              </a:rPr>
              <a:t>                                                       </a:t>
            </a:r>
            <a:r>
              <a:rPr lang="ru-RU" sz="1500" b="1" dirty="0">
                <a:latin typeface="Monotype Corsiva" pitchFamily="66" charset="0"/>
              </a:rPr>
              <a:t>ПРЕДИСЛОВИЕ</a:t>
            </a:r>
            <a:endParaRPr lang="ru-RU" sz="1500" dirty="0">
              <a:latin typeface="Monotype Corsiva" pitchFamily="66" charset="0"/>
            </a:endParaRPr>
          </a:p>
          <a:p>
            <a:pPr>
              <a:buNone/>
            </a:pPr>
            <a:r>
              <a:rPr lang="ru-RU" sz="1500" b="1" i="1" dirty="0" smtClean="0">
                <a:latin typeface="Monotype Corsiva" pitchFamily="66" charset="0"/>
              </a:rPr>
              <a:t>       В </a:t>
            </a:r>
            <a:r>
              <a:rPr lang="ru-RU" sz="1500" b="1" i="1" dirty="0">
                <a:latin typeface="Monotype Corsiva" pitchFamily="66" charset="0"/>
              </a:rPr>
              <a:t>книге, которую вы держите в руках, собраны воспоминания, </a:t>
            </a:r>
            <a:r>
              <a:rPr lang="ru-RU" sz="1500" b="1" i="1" dirty="0" smtClean="0">
                <a:latin typeface="Monotype Corsiva" pitchFamily="66" charset="0"/>
              </a:rPr>
              <a:t>фотографии людей</a:t>
            </a:r>
            <a:r>
              <a:rPr lang="ru-RU" sz="1500" b="1" i="1" dirty="0">
                <a:latin typeface="Monotype Corsiva" pitchFamily="66" charset="0"/>
              </a:rPr>
              <a:t>, переживших самую страшную войну в истории человечества – Великую Отечественную войну. Также в книге памяти помещены поэтические произведения военной тематики, иллюстрации детей нашего города. Надеемся, эта книга будет интересной и полезной для взрослых, а особенно – для юных читателей, ведь о войне им известно понаслышке. Великая Отечественная война длилась 1418 дней и ночей: эти дни вместили в себя и горечь потерь, и беспощадность боев, и радость побед и короткие минуты отдыха. Большинству тех, кто испытал на себе всю тяготу военных лихолетий, - уже больше восьмидесяти. А многие так и остались в нашей памяти восемнадцатилетними: юными и красивыми. Жестокая война затронула самое святое, что есть на Земле – детей, которых нужно беречь и хранить. Сегодня многие представители старшего поколения – это и есть те ребята, которые страшные годы бомбежек, разрухи, голода… Они заплатили за победу своим голодным, холодным, безрадостным детством. Они не могут без слез вспомнить свое детство, которое было наполнено не беззаботностью, радостью, озорством, играми, а драматическими событиями. Может быть многие моменты стерлись из их памяти, но та злосчастная война навсегда останется в их сердцах. Война отобрала у них детство. Война глазами детей- это самое главное предостережение нашим потомкам! С каждым годом ряды живых свидетелей той страшной войны редеют, поэтому их воспоминания особенно ценны для нас.</a:t>
            </a:r>
            <a:endParaRPr lang="ru-RU" sz="1500" dirty="0">
              <a:latin typeface="Monotype Corsiva" pitchFamily="66" charset="0"/>
            </a:endParaRPr>
          </a:p>
          <a:p>
            <a:pPr>
              <a:buNone/>
            </a:pPr>
            <a:r>
              <a:rPr lang="ru-RU" b="1" dirty="0"/>
              <a:t/>
            </a:r>
            <a:br>
              <a:rPr lang="ru-RU" b="1" dirty="0"/>
            </a:br>
            <a:endParaRPr lang="ru-RU" dirty="0"/>
          </a:p>
        </p:txBody>
      </p:sp>
      <p:pic>
        <p:nvPicPr>
          <p:cNvPr id="9" name="Рисунок 8"/>
          <p:cNvPicPr/>
          <p:nvPr/>
        </p:nvPicPr>
        <p:blipFill>
          <a:blip r:embed="rId2">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a14="http://schemas.microsoft.com/office/drawing/2010/main" xmlns:wps="http://schemas.microsoft.com/office/word/2010/wordprocessingShape" xmlns:wpi="http://schemas.microsoft.com/office/word/2010/wordprocessingInk" xmlns:wpg="http://schemas.microsoft.com/office/word/2010/wordprocessingGroup" xmlns:w16se="http://schemas.microsoft.com/office/word/2015/wordml/symex" xmlns:w16cid="http://schemas.microsoft.com/office/word/2016/wordml/cid" xmlns:w15="http://schemas.microsoft.com/office/word/2012/wordml"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xmlns="" xmlns:pic="http://schemas.openxmlformats.org/drawingml/2006/picture" xmlns:lc="http://schemas.openxmlformats.org/drawingml/2006/lockedCanvas" val="0"/>
              </a:ext>
            </a:extLst>
          </a:blip>
          <a:stretch>
            <a:fillRect/>
          </a:stretch>
        </p:blipFill>
        <p:spPr>
          <a:xfrm>
            <a:off x="2000232" y="4474683"/>
            <a:ext cx="5119643" cy="2169027"/>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p:nvPr/>
        </p:nvPicPr>
        <p:blipFill>
          <a:blip r:embed="rId2">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a14="http://schemas.microsoft.com/office/drawing/2010/main" xmlns:wps="http://schemas.microsoft.com/office/word/2010/wordprocessingShape" xmlns:wpi="http://schemas.microsoft.com/office/word/2010/wordprocessingInk" xmlns:wpg="http://schemas.microsoft.com/office/word/2010/wordprocessingGroup" xmlns:w16se="http://schemas.microsoft.com/office/word/2015/wordml/symex" xmlns:w16cid="http://schemas.microsoft.com/office/word/2016/wordml/cid" xmlns:w15="http://schemas.microsoft.com/office/word/2012/wordml"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xmlns="" xmlns:pic="http://schemas.openxmlformats.org/drawingml/2006/picture" xmlns:lc="http://schemas.openxmlformats.org/drawingml/2006/lockedCanvas" val="0"/>
              </a:ext>
            </a:extLst>
          </a:blip>
          <a:stretch>
            <a:fillRect/>
          </a:stretch>
        </p:blipFill>
        <p:spPr>
          <a:xfrm>
            <a:off x="928662" y="642918"/>
            <a:ext cx="3627399" cy="2350290"/>
          </a:xfrm>
          <a:prstGeom prst="rect">
            <a:avLst/>
          </a:prstGeom>
        </p:spPr>
      </p:pic>
      <p:pic>
        <p:nvPicPr>
          <p:cNvPr id="3" name="Рисунок 2"/>
          <p:cNvPicPr/>
          <p:nvPr/>
        </p:nvPicPr>
        <p:blipFill>
          <a:blip r:embed="rId3" cstate="print">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a14="http://schemas.microsoft.com/office/drawing/2010/main" xmlns:wps="http://schemas.microsoft.com/office/word/2010/wordprocessingShape" xmlns:wpi="http://schemas.microsoft.com/office/word/2010/wordprocessingInk" xmlns:wpg="http://schemas.microsoft.com/office/word/2010/wordprocessingGroup" xmlns:w16se="http://schemas.microsoft.com/office/word/2015/wordml/symex" xmlns:w16cid="http://schemas.microsoft.com/office/word/2016/wordml/cid" xmlns:w15="http://schemas.microsoft.com/office/word/2012/wordml"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xmlns="" xmlns:pic="http://schemas.openxmlformats.org/drawingml/2006/picture" xmlns:lc="http://schemas.openxmlformats.org/drawingml/2006/lockedCanvas" val="0"/>
              </a:ext>
            </a:extLst>
          </a:blip>
          <a:stretch>
            <a:fillRect/>
          </a:stretch>
        </p:blipFill>
        <p:spPr>
          <a:xfrm rot="5400000">
            <a:off x="4965554" y="892306"/>
            <a:ext cx="3709218" cy="2781814"/>
          </a:xfrm>
          <a:prstGeom prst="rect">
            <a:avLst/>
          </a:prstGeom>
        </p:spPr>
      </p:pic>
      <p:sp>
        <p:nvSpPr>
          <p:cNvPr id="4" name="Прямоугольник 3"/>
          <p:cNvSpPr/>
          <p:nvPr/>
        </p:nvSpPr>
        <p:spPr>
          <a:xfrm>
            <a:off x="2714612" y="1142984"/>
            <a:ext cx="2357454" cy="1107996"/>
          </a:xfrm>
          <a:prstGeom prst="rect">
            <a:avLst/>
          </a:prstGeom>
        </p:spPr>
        <p:txBody>
          <a:bodyPr wrap="square">
            <a:spAutoFit/>
          </a:bodyPr>
          <a:lstStyle/>
          <a:p>
            <a:r>
              <a:rPr lang="ru-RU" b="1" dirty="0" smtClean="0"/>
              <a:t>       </a:t>
            </a:r>
            <a:r>
              <a:rPr lang="ru-RU" sz="2400" b="1" dirty="0" smtClean="0">
                <a:latin typeface="Monotype Corsiva" pitchFamily="66" charset="0"/>
              </a:rPr>
              <a:t>  МОЙ ПРАДЕДУШКА </a:t>
            </a:r>
          </a:p>
          <a:p>
            <a:endParaRPr lang="ru-RU" dirty="0"/>
          </a:p>
        </p:txBody>
      </p:sp>
      <p:sp>
        <p:nvSpPr>
          <p:cNvPr id="58369" name="Rectangle 1"/>
          <p:cNvSpPr>
            <a:spLocks noChangeArrowheads="1"/>
          </p:cNvSpPr>
          <p:nvPr/>
        </p:nvSpPr>
        <p:spPr bwMode="auto">
          <a:xfrm>
            <a:off x="0" y="0"/>
            <a:ext cx="6186309" cy="646331"/>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800" b="1" i="0" u="none" strike="noStrike" cap="none" normalizeH="0" baseline="0" dirty="0" smtClean="0">
                <a:ln>
                  <a:noFill/>
                </a:ln>
                <a:solidFill>
                  <a:schemeClr val="tx1"/>
                </a:solidFill>
                <a:effectLst/>
                <a:latin typeface="Monotype Corsiva" pitchFamily="66" charset="0"/>
                <a:ea typeface="Trebuchet MS" pitchFamily="34" charset="0"/>
                <a:cs typeface="Times New Roman" pitchFamily="18"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800" b="1" i="0" u="none" strike="noStrike" cap="none" normalizeH="0" baseline="0" dirty="0" smtClean="0">
                <a:ln>
                  <a:noFill/>
                </a:ln>
                <a:solidFill>
                  <a:schemeClr val="tx1"/>
                </a:solidFill>
                <a:effectLst/>
                <a:latin typeface="Monotype Corsiva" pitchFamily="66" charset="0"/>
                <a:ea typeface="Trebuchet MS" pitchFamily="34" charset="0"/>
                <a:cs typeface="Times New Roman" pitchFamily="18" charset="0"/>
              </a:rPr>
              <a:t>                    </a:t>
            </a:r>
            <a:r>
              <a:rPr kumimoji="0" lang="ru-RU" sz="600" b="0" i="0" u="none" strike="noStrike" cap="none" normalizeH="0" baseline="0" dirty="0" smtClean="0">
                <a:ln>
                  <a:noFill/>
                </a:ln>
                <a:solidFill>
                  <a:schemeClr val="tx1"/>
                </a:solidFill>
                <a:effectLst/>
                <a:latin typeface="Arial" pitchFamily="34" charset="0"/>
                <a:cs typeface="Arial" pitchFamily="34" charset="0"/>
              </a:rPr>
              <a:t> </a:t>
            </a: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8" name="Прямоугольник 7"/>
          <p:cNvSpPr/>
          <p:nvPr/>
        </p:nvSpPr>
        <p:spPr>
          <a:xfrm>
            <a:off x="457200" y="2786058"/>
            <a:ext cx="3114668" cy="830997"/>
          </a:xfrm>
          <a:prstGeom prst="rect">
            <a:avLst/>
          </a:prstGeom>
        </p:spPr>
        <p:txBody>
          <a:bodyPr wrap="square">
            <a:spAutoFit/>
          </a:bodyPr>
          <a:lstStyle/>
          <a:p>
            <a:pPr lvl="0" fontAlgn="base">
              <a:spcBef>
                <a:spcPct val="0"/>
              </a:spcBef>
              <a:spcAft>
                <a:spcPct val="0"/>
              </a:spcAft>
            </a:pPr>
            <a:r>
              <a:rPr lang="ru-RU" sz="2400" b="1" dirty="0">
                <a:solidFill>
                  <a:prstClr val="black"/>
                </a:solidFill>
                <a:latin typeface="Monotype Corsiva" pitchFamily="66" charset="0"/>
                <a:ea typeface="Trebuchet MS" pitchFamily="34" charset="0"/>
                <a:cs typeface="Times New Roman" pitchFamily="18" charset="0"/>
              </a:rPr>
              <a:t>Бобров Ефим </a:t>
            </a:r>
            <a:r>
              <a:rPr lang="ru-RU" sz="2400" b="1" dirty="0" smtClean="0">
                <a:solidFill>
                  <a:prstClr val="black"/>
                </a:solidFill>
                <a:latin typeface="Monotype Corsiva" pitchFamily="66" charset="0"/>
                <a:ea typeface="Trebuchet MS" pitchFamily="34" charset="0"/>
                <a:cs typeface="Times New Roman" pitchFamily="18" charset="0"/>
              </a:rPr>
              <a:t> Семенович                                                                                                                          </a:t>
            </a:r>
            <a:endParaRPr lang="ru-RU" sz="2400" b="1" dirty="0">
              <a:solidFill>
                <a:prstClr val="black"/>
              </a:solidFill>
              <a:latin typeface="Monotype Corsiva" pitchFamily="66" charset="0"/>
              <a:ea typeface="Trebuchet MS" pitchFamily="34" charset="0"/>
              <a:cs typeface="Times New Roman" pitchFamily="18" charset="0"/>
            </a:endParaRPr>
          </a:p>
          <a:p>
            <a:pPr lvl="0" eaLnBrk="0" fontAlgn="base" hangingPunct="0">
              <a:spcBef>
                <a:spcPct val="0"/>
              </a:spcBef>
              <a:spcAft>
                <a:spcPct val="0"/>
              </a:spcAft>
            </a:pPr>
            <a:r>
              <a:rPr lang="ru-RU" sz="2400" b="1" dirty="0">
                <a:solidFill>
                  <a:prstClr val="black"/>
                </a:solidFill>
                <a:latin typeface="Monotype Corsiva" pitchFamily="66" charset="0"/>
                <a:ea typeface="Trebuchet MS" pitchFamily="34" charset="0"/>
                <a:cs typeface="Times New Roman" pitchFamily="18" charset="0"/>
              </a:rPr>
              <a:t> </a:t>
            </a:r>
            <a:r>
              <a:rPr lang="ru-RU" sz="2400" b="1" dirty="0" smtClean="0">
                <a:solidFill>
                  <a:prstClr val="black"/>
                </a:solidFill>
                <a:latin typeface="Monotype Corsiva" pitchFamily="66" charset="0"/>
                <a:ea typeface="Trebuchet MS" pitchFamily="34" charset="0"/>
                <a:cs typeface="Times New Roman" pitchFamily="18" charset="0"/>
              </a:rPr>
              <a:t>      (  </a:t>
            </a:r>
            <a:r>
              <a:rPr lang="ru-RU" sz="2400" b="1" dirty="0">
                <a:solidFill>
                  <a:prstClr val="black"/>
                </a:solidFill>
                <a:latin typeface="Monotype Corsiva" pitchFamily="66" charset="0"/>
                <a:ea typeface="Trebuchet MS" pitchFamily="34" charset="0"/>
                <a:cs typeface="Times New Roman" pitchFamily="18" charset="0"/>
              </a:rPr>
              <a:t>1922 - 1944   </a:t>
            </a:r>
            <a:r>
              <a:rPr lang="ru-RU" b="1" dirty="0">
                <a:solidFill>
                  <a:prstClr val="black"/>
                </a:solidFill>
                <a:latin typeface="Monotype Corsiva" pitchFamily="66" charset="0"/>
                <a:ea typeface="Trebuchet MS" pitchFamily="34" charset="0"/>
                <a:cs typeface="Times New Roman" pitchFamily="18" charset="0"/>
              </a:rPr>
              <a:t>) </a:t>
            </a:r>
            <a:endParaRPr lang="ru-RU" dirty="0"/>
          </a:p>
        </p:txBody>
      </p:sp>
      <p:sp>
        <p:nvSpPr>
          <p:cNvPr id="10" name="Прямоугольник 9"/>
          <p:cNvSpPr/>
          <p:nvPr/>
        </p:nvSpPr>
        <p:spPr>
          <a:xfrm>
            <a:off x="5572132" y="4214818"/>
            <a:ext cx="3197752" cy="461665"/>
          </a:xfrm>
          <a:prstGeom prst="rect">
            <a:avLst/>
          </a:prstGeom>
        </p:spPr>
        <p:txBody>
          <a:bodyPr wrap="square">
            <a:spAutoFit/>
          </a:bodyPr>
          <a:lstStyle/>
          <a:p>
            <a:pPr lvl="0" fontAlgn="base">
              <a:spcBef>
                <a:spcPct val="0"/>
              </a:spcBef>
              <a:spcAft>
                <a:spcPct val="0"/>
              </a:spcAft>
            </a:pPr>
            <a:r>
              <a:rPr lang="ru-RU" sz="2400" b="1" dirty="0" err="1">
                <a:solidFill>
                  <a:prstClr val="black"/>
                </a:solidFill>
                <a:latin typeface="Monotype Corsiva" pitchFamily="66" charset="0"/>
                <a:ea typeface="Trebuchet MS" pitchFamily="34" charset="0"/>
                <a:cs typeface="Times New Roman" pitchFamily="18" charset="0"/>
              </a:rPr>
              <a:t>Куркула</a:t>
            </a:r>
            <a:r>
              <a:rPr lang="ru-RU" sz="2400" b="1" dirty="0">
                <a:solidFill>
                  <a:prstClr val="black"/>
                </a:solidFill>
                <a:latin typeface="Monotype Corsiva" pitchFamily="66" charset="0"/>
                <a:ea typeface="Trebuchet MS" pitchFamily="34" charset="0"/>
                <a:cs typeface="Times New Roman" pitchFamily="18" charset="0"/>
              </a:rPr>
              <a:t>  Владимир</a:t>
            </a:r>
            <a:endParaRPr lang="ru-RU" sz="2400" dirty="0">
              <a:solidFill>
                <a:prstClr val="black"/>
              </a:solidFill>
              <a:latin typeface="Arial" pitchFamily="34" charset="0"/>
              <a:cs typeface="Arial" pitchFamily="34" charset="0"/>
            </a:endParaRPr>
          </a:p>
        </p:txBody>
      </p:sp>
      <p:sp>
        <p:nvSpPr>
          <p:cNvPr id="12" name="Прямоугольник 11"/>
          <p:cNvSpPr/>
          <p:nvPr/>
        </p:nvSpPr>
        <p:spPr>
          <a:xfrm rot="10800000" flipV="1">
            <a:off x="876300" y="4721443"/>
            <a:ext cx="7624790" cy="1477328"/>
          </a:xfrm>
          <a:prstGeom prst="rect">
            <a:avLst/>
          </a:prstGeom>
        </p:spPr>
        <p:txBody>
          <a:bodyPr wrap="square">
            <a:spAutoFit/>
          </a:bodyPr>
          <a:lstStyle/>
          <a:p>
            <a:pPr lvl="0" fontAlgn="base">
              <a:spcBef>
                <a:spcPct val="0"/>
              </a:spcBef>
              <a:spcAft>
                <a:spcPct val="0"/>
              </a:spcAft>
            </a:pPr>
            <a:r>
              <a:rPr lang="ru-RU" b="1" dirty="0">
                <a:solidFill>
                  <a:prstClr val="black"/>
                </a:solidFill>
                <a:latin typeface="Monotype Corsiva" pitchFamily="66" charset="0"/>
                <a:ea typeface="Trebuchet MS" pitchFamily="34" charset="0"/>
                <a:cs typeface="Times New Roman" pitchFamily="18" charset="0"/>
              </a:rPr>
              <a:t>Мой прадедушка родился в Одесской обл</a:t>
            </a:r>
            <a:r>
              <a:rPr lang="ru-RU" b="1" dirty="0" smtClean="0">
                <a:solidFill>
                  <a:prstClr val="black"/>
                </a:solidFill>
                <a:latin typeface="Monotype Corsiva" pitchFamily="66" charset="0"/>
                <a:ea typeface="Trebuchet MS" pitchFamily="34" charset="0"/>
                <a:cs typeface="Times New Roman" pitchFamily="18" charset="0"/>
              </a:rPr>
              <a:t>., </a:t>
            </a:r>
            <a:r>
              <a:rPr lang="ru-RU" b="1" dirty="0" err="1" smtClean="0">
                <a:solidFill>
                  <a:prstClr val="black"/>
                </a:solidFill>
                <a:latin typeface="Monotype Corsiva" pitchFamily="66" charset="0"/>
                <a:ea typeface="Trebuchet MS" pitchFamily="34" charset="0"/>
                <a:cs typeface="Times New Roman" pitchFamily="18" charset="0"/>
              </a:rPr>
              <a:t>Гросуловском</a:t>
            </a:r>
            <a:r>
              <a:rPr lang="ru-RU" b="1" dirty="0" smtClean="0">
                <a:solidFill>
                  <a:prstClr val="black"/>
                </a:solidFill>
                <a:latin typeface="Monotype Corsiva" pitchFamily="66" charset="0"/>
                <a:ea typeface="Trebuchet MS" pitchFamily="34" charset="0"/>
                <a:cs typeface="Times New Roman" pitchFamily="18" charset="0"/>
              </a:rPr>
              <a:t> </a:t>
            </a:r>
            <a:r>
              <a:rPr lang="ru-RU" b="1" dirty="0">
                <a:solidFill>
                  <a:prstClr val="black"/>
                </a:solidFill>
                <a:latin typeface="Monotype Corsiva" pitchFamily="66" charset="0"/>
                <a:ea typeface="Trebuchet MS" pitchFamily="34" charset="0"/>
                <a:cs typeface="Times New Roman" pitchFamily="18" charset="0"/>
              </a:rPr>
              <a:t>р-не ,с. </a:t>
            </a:r>
            <a:r>
              <a:rPr lang="ru-RU" b="1" dirty="0" err="1">
                <a:solidFill>
                  <a:prstClr val="black"/>
                </a:solidFill>
                <a:latin typeface="Monotype Corsiva" pitchFamily="66" charset="0"/>
                <a:ea typeface="Trebuchet MS" pitchFamily="34" charset="0"/>
                <a:cs typeface="Times New Roman" pitchFamily="18" charset="0"/>
              </a:rPr>
              <a:t>Б.-Плоское</a:t>
            </a:r>
            <a:r>
              <a:rPr lang="ru-RU" b="1" dirty="0">
                <a:solidFill>
                  <a:prstClr val="black"/>
                </a:solidFill>
                <a:latin typeface="Monotype Corsiva" pitchFamily="66" charset="0"/>
                <a:ea typeface="Trebuchet MS" pitchFamily="34" charset="0"/>
                <a:cs typeface="Times New Roman" pitchFamily="18" charset="0"/>
              </a:rPr>
              <a:t>. Место призыва: </a:t>
            </a:r>
            <a:r>
              <a:rPr lang="ru-RU" b="1" dirty="0" err="1" smtClean="0">
                <a:solidFill>
                  <a:prstClr val="black"/>
                </a:solidFill>
                <a:latin typeface="Monotype Corsiva" pitchFamily="66" charset="0"/>
                <a:ea typeface="Trebuchet MS" pitchFamily="34" charset="0"/>
                <a:cs typeface="Times New Roman" pitchFamily="18" charset="0"/>
              </a:rPr>
              <a:t>Гросуловский</a:t>
            </a:r>
            <a:r>
              <a:rPr lang="ru-RU" sz="600" b="1" dirty="0" smtClean="0">
                <a:solidFill>
                  <a:prstClr val="black"/>
                </a:solidFill>
                <a:latin typeface="Arial" pitchFamily="34" charset="0"/>
                <a:ea typeface="Trebuchet MS" pitchFamily="34" charset="0"/>
                <a:cs typeface="Arial" pitchFamily="34" charset="0"/>
              </a:rPr>
              <a:t>  </a:t>
            </a:r>
            <a:r>
              <a:rPr lang="ru-RU" b="1" dirty="0" smtClean="0">
                <a:solidFill>
                  <a:prstClr val="black"/>
                </a:solidFill>
                <a:latin typeface="Monotype Corsiva" pitchFamily="66" charset="0"/>
                <a:ea typeface="Trebuchet MS" pitchFamily="34" charset="0"/>
                <a:cs typeface="Times New Roman" pitchFamily="18" charset="0"/>
              </a:rPr>
              <a:t>РВК, Украинская </a:t>
            </a:r>
            <a:r>
              <a:rPr lang="ru-RU" b="1" dirty="0">
                <a:solidFill>
                  <a:prstClr val="black"/>
                </a:solidFill>
                <a:latin typeface="Monotype Corsiva" pitchFamily="66" charset="0"/>
                <a:ea typeface="Trebuchet MS" pitchFamily="34" charset="0"/>
                <a:cs typeface="Times New Roman" pitchFamily="18" charset="0"/>
              </a:rPr>
              <a:t>ССР, Одесская обл., </a:t>
            </a:r>
            <a:r>
              <a:rPr lang="ru-RU" b="1" dirty="0" err="1">
                <a:solidFill>
                  <a:prstClr val="black"/>
                </a:solidFill>
                <a:latin typeface="Monotype Corsiva" pitchFamily="66" charset="0"/>
                <a:ea typeface="Trebuchet MS" pitchFamily="34" charset="0"/>
                <a:cs typeface="Times New Roman" pitchFamily="18" charset="0"/>
              </a:rPr>
              <a:t>Гросуловский</a:t>
            </a:r>
            <a:r>
              <a:rPr lang="ru-RU" b="1" dirty="0">
                <a:solidFill>
                  <a:prstClr val="black"/>
                </a:solidFill>
                <a:latin typeface="Monotype Corsiva" pitchFamily="66" charset="0"/>
                <a:ea typeface="Trebuchet MS" pitchFamily="34" charset="0"/>
                <a:cs typeface="Times New Roman" pitchFamily="18" charset="0"/>
              </a:rPr>
              <a:t> р-н. Воинское звание: ефрейтор.</a:t>
            </a:r>
            <a:endParaRPr lang="ru-RU" sz="600" dirty="0">
              <a:solidFill>
                <a:prstClr val="black"/>
              </a:solidFill>
              <a:latin typeface="Arial" pitchFamily="34" charset="0"/>
              <a:cs typeface="Arial" pitchFamily="34" charset="0"/>
            </a:endParaRPr>
          </a:p>
          <a:p>
            <a:pPr lvl="0" eaLnBrk="0" fontAlgn="base" hangingPunct="0">
              <a:spcBef>
                <a:spcPct val="0"/>
              </a:spcBef>
              <a:spcAft>
                <a:spcPct val="0"/>
              </a:spcAft>
            </a:pPr>
            <a:r>
              <a:rPr lang="ru-RU" b="1" dirty="0">
                <a:solidFill>
                  <a:prstClr val="black"/>
                </a:solidFill>
                <a:latin typeface="Monotype Corsiva" pitchFamily="66" charset="0"/>
                <a:ea typeface="Trebuchet MS" pitchFamily="34" charset="0"/>
                <a:cs typeface="Times New Roman" pitchFamily="18" charset="0"/>
              </a:rPr>
              <a:t>Первичное место захоронения: Молдавская ССР, Кишиневский </a:t>
            </a:r>
            <a:r>
              <a:rPr lang="ru-RU" b="1" dirty="0" err="1">
                <a:solidFill>
                  <a:prstClr val="black"/>
                </a:solidFill>
                <a:latin typeface="Monotype Corsiva" pitchFamily="66" charset="0"/>
                <a:ea typeface="Trebuchet MS" pitchFamily="34" charset="0"/>
                <a:cs typeface="Times New Roman" pitchFamily="18" charset="0"/>
              </a:rPr>
              <a:t>уезд,Леовский</a:t>
            </a:r>
            <a:r>
              <a:rPr lang="ru-RU" b="1" dirty="0">
                <a:solidFill>
                  <a:prstClr val="black"/>
                </a:solidFill>
                <a:latin typeface="Monotype Corsiva" pitchFamily="66" charset="0"/>
                <a:ea typeface="Trebuchet MS" pitchFamily="34" charset="0"/>
                <a:cs typeface="Times New Roman" pitchFamily="18" charset="0"/>
              </a:rPr>
              <a:t> р-н, д. </a:t>
            </a:r>
            <a:r>
              <a:rPr lang="ru-RU" b="1" dirty="0" err="1">
                <a:solidFill>
                  <a:prstClr val="black"/>
                </a:solidFill>
                <a:latin typeface="Monotype Corsiva" pitchFamily="66" charset="0"/>
                <a:ea typeface="Trebuchet MS" pitchFamily="34" charset="0"/>
                <a:cs typeface="Times New Roman" pitchFamily="18" charset="0"/>
              </a:rPr>
              <a:t>Кугурлуй</a:t>
            </a:r>
            <a:r>
              <a:rPr lang="ru-RU" b="1" dirty="0">
                <a:solidFill>
                  <a:prstClr val="black"/>
                </a:solidFill>
                <a:latin typeface="Monotype Corsiva" pitchFamily="66" charset="0"/>
                <a:ea typeface="Trebuchet MS" pitchFamily="34" charset="0"/>
                <a:cs typeface="Times New Roman" pitchFamily="18" charset="0"/>
              </a:rPr>
              <a:t>, </a:t>
            </a:r>
            <a:r>
              <a:rPr lang="ru-RU" b="1" dirty="0" smtClean="0">
                <a:solidFill>
                  <a:prstClr val="black"/>
                </a:solidFill>
                <a:latin typeface="Monotype Corsiva" pitchFamily="66" charset="0"/>
                <a:ea typeface="Trebuchet MS" pitchFamily="34" charset="0"/>
                <a:cs typeface="Times New Roman" pitchFamily="18" charset="0"/>
              </a:rPr>
              <a:t>юго-восточная  </a:t>
            </a:r>
            <a:r>
              <a:rPr lang="ru-RU" b="1" dirty="0">
                <a:solidFill>
                  <a:prstClr val="black"/>
                </a:solidFill>
                <a:latin typeface="Monotype Corsiva" pitchFamily="66" charset="0"/>
                <a:ea typeface="Trebuchet MS" pitchFamily="34" charset="0"/>
                <a:cs typeface="Times New Roman" pitchFamily="18" charset="0"/>
              </a:rPr>
              <a:t>окраина.</a:t>
            </a:r>
            <a:endParaRPr lang="ru-RU" dirty="0">
              <a:solidFill>
                <a:prstClr val="black"/>
              </a:solidFill>
              <a:latin typeface="Arial" pitchFamily="34" charset="0"/>
              <a:cs typeface="Arial" pitchFamily="34"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p:nvPr/>
        </p:nvPicPr>
        <p:blipFill>
          <a:blip r:embed="rId2" cstate="print">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a14="http://schemas.microsoft.com/office/drawing/2010/main" xmlns:wps="http://schemas.microsoft.com/office/word/2010/wordprocessingShape" xmlns:wpi="http://schemas.microsoft.com/office/word/2010/wordprocessingInk" xmlns:wpg="http://schemas.microsoft.com/office/word/2010/wordprocessingGroup" xmlns:w16se="http://schemas.microsoft.com/office/word/2015/wordml/symex" xmlns:w16cid="http://schemas.microsoft.com/office/word/2016/wordml/cid" xmlns:w15="http://schemas.microsoft.com/office/word/2012/wordml"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xmlns="" xmlns:pic="http://schemas.openxmlformats.org/drawingml/2006/picture" xmlns:lc="http://schemas.openxmlformats.org/drawingml/2006/lockedCanvas" val="0"/>
              </a:ext>
            </a:extLst>
          </a:blip>
          <a:stretch>
            <a:fillRect/>
          </a:stretch>
        </p:blipFill>
        <p:spPr>
          <a:xfrm>
            <a:off x="857224" y="642918"/>
            <a:ext cx="2794847" cy="277835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3" name="Рисунок 2"/>
          <p:cNvPicPr/>
          <p:nvPr/>
        </p:nvPicPr>
        <p:blipFill>
          <a:blip r:embed="rId3" cstate="print">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a14="http://schemas.microsoft.com/office/drawing/2010/main" xmlns:wps="http://schemas.microsoft.com/office/word/2010/wordprocessingShape" xmlns:wpi="http://schemas.microsoft.com/office/word/2010/wordprocessingInk" xmlns:wpg="http://schemas.microsoft.com/office/word/2010/wordprocessingGroup" xmlns:w16se="http://schemas.microsoft.com/office/word/2015/wordml/symex" xmlns:w16cid="http://schemas.microsoft.com/office/word/2016/wordml/cid" xmlns:w15="http://schemas.microsoft.com/office/word/2012/wordml"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xmlns="" xmlns:pic="http://schemas.openxmlformats.org/drawingml/2006/picture" xmlns:lc="http://schemas.openxmlformats.org/drawingml/2006/lockedCanvas" val="0"/>
              </a:ext>
            </a:extLst>
          </a:blip>
          <a:stretch>
            <a:fillRect/>
          </a:stretch>
        </p:blipFill>
        <p:spPr>
          <a:xfrm>
            <a:off x="5715008" y="714356"/>
            <a:ext cx="2857520" cy="264715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57346" name="Rectangle 2"/>
          <p:cNvSpPr>
            <a:spLocks noChangeArrowheads="1"/>
          </p:cNvSpPr>
          <p:nvPr/>
        </p:nvSpPr>
        <p:spPr bwMode="auto">
          <a:xfrm>
            <a:off x="0" y="0"/>
            <a:ext cx="274434" cy="584775"/>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Times New Roman" pitchFamily="18" charset="0"/>
                <a:ea typeface="Trebuchet MS" pitchFamily="34" charset="0"/>
                <a:cs typeface="Times New Roman" pitchFamily="18" charset="0"/>
              </a:rPr>
              <a:t>  </a:t>
            </a:r>
            <a:endParaRPr kumimoji="0" lang="ru-RU"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7" name="Прямоугольник 6"/>
          <p:cNvSpPr/>
          <p:nvPr/>
        </p:nvSpPr>
        <p:spPr>
          <a:xfrm rot="10800000" flipV="1">
            <a:off x="714348" y="3929066"/>
            <a:ext cx="5143536" cy="1754326"/>
          </a:xfrm>
          <a:prstGeom prst="rect">
            <a:avLst/>
          </a:prstGeom>
        </p:spPr>
        <p:txBody>
          <a:bodyPr wrap="square">
            <a:spAutoFit/>
          </a:bodyPr>
          <a:lstStyle/>
          <a:p>
            <a:pPr lvl="0" fontAlgn="base">
              <a:spcBef>
                <a:spcPct val="0"/>
              </a:spcBef>
              <a:spcAft>
                <a:spcPct val="0"/>
              </a:spcAft>
            </a:pPr>
            <a:r>
              <a:rPr lang="ru-RU" b="1" dirty="0">
                <a:solidFill>
                  <a:srgbClr val="333333"/>
                </a:solidFill>
                <a:latin typeface="Monotype Corsiva" pitchFamily="66" charset="0"/>
                <a:ea typeface="Times New Roman" pitchFamily="18" charset="0"/>
                <a:cs typeface="Arial" pitchFamily="34" charset="0"/>
              </a:rPr>
              <a:t>Звание: ст. сержант</a:t>
            </a:r>
            <a:r>
              <a:rPr lang="ru-RU" b="1" dirty="0">
                <a:solidFill>
                  <a:srgbClr val="333333"/>
                </a:solidFill>
                <a:latin typeface="Trebuchet MS"/>
                <a:ea typeface="Times New Roman" pitchFamily="18" charset="0"/>
                <a:cs typeface="Arial" pitchFamily="34" charset="0"/>
              </a:rPr>
              <a:t> </a:t>
            </a:r>
            <a:r>
              <a:rPr lang="ru-RU" b="1" dirty="0">
                <a:solidFill>
                  <a:srgbClr val="333333"/>
                </a:solidFill>
                <a:latin typeface="Monotype Corsiva" pitchFamily="66" charset="0"/>
                <a:ea typeface="Times New Roman" pitchFamily="18" charset="0"/>
                <a:cs typeface="Arial" pitchFamily="34" charset="0"/>
              </a:rPr>
              <a:t/>
            </a:r>
            <a:br>
              <a:rPr lang="ru-RU" b="1" dirty="0">
                <a:solidFill>
                  <a:srgbClr val="333333"/>
                </a:solidFill>
                <a:latin typeface="Monotype Corsiva" pitchFamily="66" charset="0"/>
                <a:ea typeface="Times New Roman" pitchFamily="18" charset="0"/>
                <a:cs typeface="Arial" pitchFamily="34" charset="0"/>
              </a:rPr>
            </a:br>
            <a:r>
              <a:rPr lang="ru-RU" b="1" dirty="0">
                <a:solidFill>
                  <a:srgbClr val="333333"/>
                </a:solidFill>
                <a:latin typeface="Monotype Corsiva" pitchFamily="66" charset="0"/>
                <a:ea typeface="Times New Roman" pitchFamily="18" charset="0"/>
                <a:cs typeface="Arial" pitchFamily="34" charset="0"/>
              </a:rPr>
              <a:t>в РККА с 09.1937 года</a:t>
            </a:r>
            <a:r>
              <a:rPr lang="ru-RU" b="1" dirty="0">
                <a:solidFill>
                  <a:srgbClr val="333333"/>
                </a:solidFill>
                <a:latin typeface="Trebuchet MS"/>
                <a:ea typeface="Times New Roman" pitchFamily="18" charset="0"/>
                <a:cs typeface="Arial" pitchFamily="34" charset="0"/>
              </a:rPr>
              <a:t> </a:t>
            </a:r>
            <a:r>
              <a:rPr lang="ru-RU" b="1" dirty="0">
                <a:solidFill>
                  <a:srgbClr val="333333"/>
                </a:solidFill>
                <a:latin typeface="Monotype Corsiva" pitchFamily="66" charset="0"/>
                <a:ea typeface="Times New Roman" pitchFamily="18" charset="0"/>
                <a:cs typeface="Arial" pitchFamily="34" charset="0"/>
              </a:rPr>
              <a:t>Место призыва: </a:t>
            </a:r>
            <a:r>
              <a:rPr lang="ru-RU" b="1" dirty="0" err="1">
                <a:solidFill>
                  <a:srgbClr val="333333"/>
                </a:solidFill>
                <a:latin typeface="Monotype Corsiva" pitchFamily="66" charset="0"/>
                <a:ea typeface="Times New Roman" pitchFamily="18" charset="0"/>
                <a:cs typeface="Arial" pitchFamily="34" charset="0"/>
              </a:rPr>
              <a:t>Канашский</a:t>
            </a:r>
            <a:r>
              <a:rPr lang="ru-RU" b="1" dirty="0">
                <a:solidFill>
                  <a:srgbClr val="333333"/>
                </a:solidFill>
                <a:latin typeface="Monotype Corsiva" pitchFamily="66" charset="0"/>
                <a:ea typeface="Times New Roman" pitchFamily="18" charset="0"/>
                <a:cs typeface="Arial" pitchFamily="34" charset="0"/>
              </a:rPr>
              <a:t> РВК, Чувашская АССР, </a:t>
            </a:r>
            <a:r>
              <a:rPr lang="ru-RU" b="1" dirty="0" err="1">
                <a:solidFill>
                  <a:srgbClr val="333333"/>
                </a:solidFill>
                <a:latin typeface="Monotype Corsiva" pitchFamily="66" charset="0"/>
                <a:ea typeface="Times New Roman" pitchFamily="18" charset="0"/>
                <a:cs typeface="Arial" pitchFamily="34" charset="0"/>
              </a:rPr>
              <a:t>Канашский</a:t>
            </a:r>
            <a:r>
              <a:rPr lang="ru-RU" b="1" dirty="0">
                <a:solidFill>
                  <a:srgbClr val="333333"/>
                </a:solidFill>
                <a:latin typeface="Monotype Corsiva" pitchFamily="66" charset="0"/>
                <a:ea typeface="Times New Roman" pitchFamily="18" charset="0"/>
                <a:cs typeface="Arial" pitchFamily="34" charset="0"/>
              </a:rPr>
              <a:t> р-н</a:t>
            </a:r>
            <a:r>
              <a:rPr lang="ru-RU" b="1" dirty="0">
                <a:solidFill>
                  <a:srgbClr val="333333"/>
                </a:solidFill>
                <a:latin typeface="Trebuchet MS"/>
                <a:ea typeface="Times New Roman" pitchFamily="18" charset="0"/>
                <a:cs typeface="Arial" pitchFamily="34" charset="0"/>
              </a:rPr>
              <a:t> </a:t>
            </a:r>
            <a:r>
              <a:rPr lang="ru-RU" b="1" dirty="0">
                <a:solidFill>
                  <a:srgbClr val="333333"/>
                </a:solidFill>
                <a:latin typeface="Monotype Corsiva" pitchFamily="66" charset="0"/>
                <a:ea typeface="Times New Roman" pitchFamily="18" charset="0"/>
                <a:cs typeface="Arial" pitchFamily="34" charset="0"/>
              </a:rPr>
              <a:t/>
            </a:r>
            <a:br>
              <a:rPr lang="ru-RU" b="1" dirty="0">
                <a:solidFill>
                  <a:srgbClr val="333333"/>
                </a:solidFill>
                <a:latin typeface="Monotype Corsiva" pitchFamily="66" charset="0"/>
                <a:ea typeface="Times New Roman" pitchFamily="18" charset="0"/>
                <a:cs typeface="Arial" pitchFamily="34" charset="0"/>
              </a:rPr>
            </a:br>
            <a:r>
              <a:rPr lang="ru-RU" b="1" dirty="0">
                <a:solidFill>
                  <a:srgbClr val="333333"/>
                </a:solidFill>
                <a:latin typeface="Monotype Corsiva" pitchFamily="66" charset="0"/>
                <a:ea typeface="Times New Roman" pitchFamily="18" charset="0"/>
                <a:cs typeface="Arial" pitchFamily="34" charset="0"/>
              </a:rPr>
              <a:t>Место службы: 5 оп ПС НКВД 4 </a:t>
            </a:r>
            <a:r>
              <a:rPr lang="ru-RU" b="1" dirty="0" err="1">
                <a:solidFill>
                  <a:srgbClr val="333333"/>
                </a:solidFill>
                <a:latin typeface="Monotype Corsiva" pitchFamily="66" charset="0"/>
                <a:ea typeface="Times New Roman" pitchFamily="18" charset="0"/>
                <a:cs typeface="Arial" pitchFamily="34" charset="0"/>
              </a:rPr>
              <a:t>УкрФ</a:t>
            </a:r>
            <a:r>
              <a:rPr lang="ru-RU" b="1" dirty="0">
                <a:solidFill>
                  <a:srgbClr val="333333"/>
                </a:solidFill>
                <a:latin typeface="Trebuchet MS"/>
                <a:ea typeface="Times New Roman" pitchFamily="18" charset="0"/>
                <a:cs typeface="Arial" pitchFamily="34" charset="0"/>
              </a:rPr>
              <a:t> </a:t>
            </a:r>
            <a:r>
              <a:rPr lang="ru-RU" b="1" dirty="0">
                <a:solidFill>
                  <a:srgbClr val="333333"/>
                </a:solidFill>
                <a:latin typeface="Monotype Corsiva" pitchFamily="66" charset="0"/>
                <a:ea typeface="Times New Roman" pitchFamily="18" charset="0"/>
                <a:cs typeface="Arial" pitchFamily="34" charset="0"/>
              </a:rPr>
              <a:t/>
            </a:r>
            <a:br>
              <a:rPr lang="ru-RU" b="1" dirty="0">
                <a:solidFill>
                  <a:srgbClr val="333333"/>
                </a:solidFill>
                <a:latin typeface="Monotype Corsiva" pitchFamily="66" charset="0"/>
                <a:ea typeface="Times New Roman" pitchFamily="18" charset="0"/>
                <a:cs typeface="Arial" pitchFamily="34" charset="0"/>
              </a:rPr>
            </a:br>
            <a:r>
              <a:rPr lang="ru-RU" b="1" dirty="0" smtClean="0">
                <a:solidFill>
                  <a:srgbClr val="333333"/>
                </a:solidFill>
                <a:latin typeface="Monotype Corsiva" pitchFamily="66" charset="0"/>
                <a:ea typeface="Times New Roman" pitchFamily="18" charset="0"/>
                <a:cs typeface="Arial" pitchFamily="34" charset="0"/>
              </a:rPr>
              <a:t>Дата </a:t>
            </a:r>
            <a:r>
              <a:rPr lang="ru-RU" b="1" dirty="0">
                <a:solidFill>
                  <a:srgbClr val="333333"/>
                </a:solidFill>
                <a:latin typeface="Monotype Corsiva" pitchFamily="66" charset="0"/>
                <a:ea typeface="Times New Roman" pitchFamily="18" charset="0"/>
                <a:cs typeface="Arial" pitchFamily="34" charset="0"/>
              </a:rPr>
              <a:t>подвига: 01.01.1944-31.01.1944</a:t>
            </a:r>
            <a:r>
              <a:rPr lang="ru-RU" b="1" dirty="0">
                <a:solidFill>
                  <a:srgbClr val="333333"/>
                </a:solidFill>
                <a:latin typeface="Trebuchet MS"/>
                <a:ea typeface="Times New Roman" pitchFamily="18" charset="0"/>
                <a:cs typeface="Arial" pitchFamily="34" charset="0"/>
              </a:rPr>
              <a:t> </a:t>
            </a:r>
            <a:endParaRPr lang="ru-RU" sz="600" b="1" dirty="0">
              <a:solidFill>
                <a:prstClr val="black"/>
              </a:solidFill>
              <a:latin typeface="Arial" pitchFamily="34" charset="0"/>
              <a:cs typeface="Arial" pitchFamily="34" charset="0"/>
            </a:endParaRPr>
          </a:p>
          <a:p>
            <a:pPr lvl="0" eaLnBrk="0" fontAlgn="base" hangingPunct="0">
              <a:spcBef>
                <a:spcPct val="0"/>
              </a:spcBef>
              <a:spcAft>
                <a:spcPct val="0"/>
              </a:spcAft>
            </a:pPr>
            <a:r>
              <a:rPr lang="ru-RU" b="1" dirty="0">
                <a:solidFill>
                  <a:srgbClr val="888888"/>
                </a:solidFill>
                <a:latin typeface="Monotype Corsiva" pitchFamily="66" charset="0"/>
                <a:ea typeface="Times New Roman" pitchFamily="18" charset="0"/>
                <a:cs typeface="Arial" pitchFamily="34" charset="0"/>
              </a:rPr>
              <a:t>№ записи: 43371231</a:t>
            </a:r>
            <a:endParaRPr lang="ru-RU" b="1" dirty="0"/>
          </a:p>
        </p:txBody>
      </p:sp>
      <p:sp>
        <p:nvSpPr>
          <p:cNvPr id="57351" name="Rectangle 7"/>
          <p:cNvSpPr>
            <a:spLocks noChangeArrowheads="1"/>
          </p:cNvSpPr>
          <p:nvPr/>
        </p:nvSpPr>
        <p:spPr bwMode="auto">
          <a:xfrm>
            <a:off x="0" y="0"/>
            <a:ext cx="465192" cy="40011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2000" b="0" i="0" u="none" strike="noStrike" cap="none" normalizeH="0" baseline="0" dirty="0" smtClean="0">
                <a:ln>
                  <a:noFill/>
                </a:ln>
                <a:solidFill>
                  <a:schemeClr val="tx1"/>
                </a:solidFill>
                <a:effectLst/>
                <a:latin typeface="Monotype Corsiva" pitchFamily="66" charset="0"/>
                <a:ea typeface="Trebuchet MS" pitchFamily="34" charset="0"/>
                <a:cs typeface="Times New Roman" pitchFamily="18" charset="0"/>
              </a:rPr>
              <a:t>     </a:t>
            </a: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5" name="Прямоугольник 14"/>
          <p:cNvSpPr/>
          <p:nvPr/>
        </p:nvSpPr>
        <p:spPr>
          <a:xfrm>
            <a:off x="6143636" y="3643313"/>
            <a:ext cx="2143140" cy="400110"/>
          </a:xfrm>
          <a:prstGeom prst="rect">
            <a:avLst/>
          </a:prstGeom>
        </p:spPr>
        <p:txBody>
          <a:bodyPr wrap="square">
            <a:spAutoFit/>
          </a:bodyPr>
          <a:lstStyle/>
          <a:p>
            <a:pPr lvl="0" fontAlgn="base">
              <a:spcBef>
                <a:spcPct val="0"/>
              </a:spcBef>
              <a:spcAft>
                <a:spcPct val="0"/>
              </a:spcAft>
            </a:pPr>
            <a:r>
              <a:rPr lang="ru-RU" sz="2000" b="1" dirty="0" err="1">
                <a:solidFill>
                  <a:prstClr val="black"/>
                </a:solidFill>
                <a:latin typeface="Monotype Corsiva" pitchFamily="66" charset="0"/>
                <a:ea typeface="Trebuchet MS" pitchFamily="34" charset="0"/>
                <a:cs typeface="Times New Roman" pitchFamily="18" charset="0"/>
              </a:rPr>
              <a:t>Сулимова</a:t>
            </a:r>
            <a:r>
              <a:rPr lang="ru-RU" sz="2000" b="1" dirty="0">
                <a:solidFill>
                  <a:prstClr val="black"/>
                </a:solidFill>
                <a:latin typeface="Monotype Corsiva" pitchFamily="66" charset="0"/>
                <a:ea typeface="Trebuchet MS" pitchFamily="34" charset="0"/>
                <a:cs typeface="Times New Roman" pitchFamily="18" charset="0"/>
              </a:rPr>
              <a:t> Аксинья</a:t>
            </a:r>
            <a:endParaRPr lang="ru-RU" dirty="0">
              <a:solidFill>
                <a:prstClr val="black"/>
              </a:solidFill>
              <a:latin typeface="Arial" pitchFamily="34" charset="0"/>
              <a:cs typeface="Arial" pitchFamily="34" charset="0"/>
            </a:endParaRPr>
          </a:p>
        </p:txBody>
      </p:sp>
      <p:sp>
        <p:nvSpPr>
          <p:cNvPr id="17" name="Прямоугольник 16"/>
          <p:cNvSpPr/>
          <p:nvPr/>
        </p:nvSpPr>
        <p:spPr>
          <a:xfrm>
            <a:off x="4000496" y="1217067"/>
            <a:ext cx="1714512" cy="769441"/>
          </a:xfrm>
          <a:prstGeom prst="rect">
            <a:avLst/>
          </a:prstGeom>
        </p:spPr>
        <p:txBody>
          <a:bodyPr wrap="square">
            <a:spAutoFit/>
          </a:bodyPr>
          <a:lstStyle/>
          <a:p>
            <a:pPr lvl="0" fontAlgn="base">
              <a:spcBef>
                <a:spcPct val="0"/>
              </a:spcBef>
              <a:spcAft>
                <a:spcPct val="0"/>
              </a:spcAft>
            </a:pPr>
            <a:r>
              <a:rPr lang="ru-RU" sz="2200" b="1" dirty="0">
                <a:solidFill>
                  <a:prstClr val="black"/>
                </a:solidFill>
                <a:latin typeface="Monotype Corsiva" pitchFamily="66" charset="0"/>
                <a:ea typeface="Trebuchet MS" pitchFamily="34" charset="0"/>
                <a:cs typeface="Times New Roman" pitchFamily="18" charset="0"/>
              </a:rPr>
              <a:t>Прадедушка  Аксиньи</a:t>
            </a:r>
            <a:endParaRPr lang="ru-RU" dirty="0">
              <a:solidFill>
                <a:prstClr val="black"/>
              </a:solidFill>
              <a:latin typeface="Arial" pitchFamily="34" charset="0"/>
              <a:cs typeface="Arial" pitchFamily="34"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p:nvPr/>
        </p:nvPicPr>
        <p:blipFill>
          <a:blip r:embed="rId2" cstate="print">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a14="http://schemas.microsoft.com/office/drawing/2010/main" xmlns:wps="http://schemas.microsoft.com/office/word/2010/wordprocessingShape" xmlns:wpi="http://schemas.microsoft.com/office/word/2010/wordprocessingInk" xmlns:wpg="http://schemas.microsoft.com/office/word/2010/wordprocessingGroup" xmlns:w16se="http://schemas.microsoft.com/office/word/2015/wordml/symex" xmlns:w16cid="http://schemas.microsoft.com/office/word/2016/wordml/cid" xmlns:w15="http://schemas.microsoft.com/office/word/2012/wordml"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xmlns="" xmlns:pic="http://schemas.openxmlformats.org/drawingml/2006/picture" xmlns:lc="http://schemas.openxmlformats.org/drawingml/2006/lockedCanvas" val="0"/>
              </a:ext>
            </a:extLst>
          </a:blip>
          <a:stretch>
            <a:fillRect/>
          </a:stretch>
        </p:blipFill>
        <p:spPr>
          <a:xfrm>
            <a:off x="928662" y="642918"/>
            <a:ext cx="2697480" cy="368264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4" name="Рисунок 3"/>
          <p:cNvPicPr/>
          <p:nvPr/>
        </p:nvPicPr>
        <p:blipFill>
          <a:blip r:embed="rId3">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a14="http://schemas.microsoft.com/office/drawing/2010/main" xmlns:wps="http://schemas.microsoft.com/office/word/2010/wordprocessingShape" xmlns:wpi="http://schemas.microsoft.com/office/word/2010/wordprocessingInk" xmlns:wpg="http://schemas.microsoft.com/office/word/2010/wordprocessingGroup" xmlns:w16se="http://schemas.microsoft.com/office/word/2015/wordml/symex" xmlns:w16cid="http://schemas.microsoft.com/office/word/2016/wordml/cid" xmlns:w15="http://schemas.microsoft.com/office/word/2012/wordml"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xmlns="" xmlns:pic="http://schemas.openxmlformats.org/drawingml/2006/picture" xmlns:lc="http://schemas.openxmlformats.org/drawingml/2006/lockedCanvas" val="0"/>
              </a:ext>
            </a:extLst>
          </a:blip>
          <a:stretch>
            <a:fillRect/>
          </a:stretch>
        </p:blipFill>
        <p:spPr>
          <a:xfrm>
            <a:off x="4071934" y="857232"/>
            <a:ext cx="4772020" cy="3071834"/>
          </a:xfrm>
          <a:prstGeom prst="rect">
            <a:avLst/>
          </a:prstGeom>
        </p:spPr>
      </p:pic>
      <p:sp>
        <p:nvSpPr>
          <p:cNvPr id="6" name="Прямоугольник 5"/>
          <p:cNvSpPr/>
          <p:nvPr/>
        </p:nvSpPr>
        <p:spPr>
          <a:xfrm rot="10800000" flipV="1">
            <a:off x="673100" y="4440922"/>
            <a:ext cx="7756552" cy="1415772"/>
          </a:xfrm>
          <a:prstGeom prst="rect">
            <a:avLst/>
          </a:prstGeom>
        </p:spPr>
        <p:txBody>
          <a:bodyPr wrap="square">
            <a:spAutoFit/>
          </a:bodyPr>
          <a:lstStyle/>
          <a:p>
            <a:pPr lvl="0" fontAlgn="base">
              <a:spcBef>
                <a:spcPct val="0"/>
              </a:spcBef>
              <a:spcAft>
                <a:spcPct val="0"/>
              </a:spcAft>
            </a:pPr>
            <a:r>
              <a:rPr lang="ru-RU" sz="2200" b="1" dirty="0">
                <a:solidFill>
                  <a:prstClr val="black"/>
                </a:solidFill>
                <a:latin typeface="Monotype Corsiva" pitchFamily="66" charset="0"/>
                <a:ea typeface="Trebuchet MS" pitchFamily="34" charset="0"/>
                <a:cs typeface="Times New Roman" pitchFamily="18" charset="0"/>
              </a:rPr>
              <a:t>Медаль </a:t>
            </a:r>
            <a:r>
              <a:rPr lang="ru-RU" sz="2200" b="1" dirty="0">
                <a:solidFill>
                  <a:prstClr val="black"/>
                </a:solidFill>
                <a:latin typeface="Trebuchet MS"/>
                <a:ea typeface="Trebuchet MS" pitchFamily="34" charset="0"/>
                <a:cs typeface="Times New Roman" pitchFamily="18" charset="0"/>
              </a:rPr>
              <a:t>«</a:t>
            </a:r>
            <a:r>
              <a:rPr lang="ru-RU" sz="2200" b="1" dirty="0">
                <a:solidFill>
                  <a:prstClr val="black"/>
                </a:solidFill>
                <a:latin typeface="Monotype Corsiva" pitchFamily="66" charset="0"/>
                <a:ea typeface="Trebuchet MS" pitchFamily="34" charset="0"/>
                <a:cs typeface="Times New Roman" pitchFamily="18" charset="0"/>
              </a:rPr>
              <a:t>За боевые заслуги</a:t>
            </a:r>
            <a:r>
              <a:rPr lang="ru-RU" sz="2200" b="1" dirty="0">
                <a:solidFill>
                  <a:prstClr val="black"/>
                </a:solidFill>
                <a:latin typeface="Trebuchet MS"/>
                <a:ea typeface="Trebuchet MS" pitchFamily="34" charset="0"/>
                <a:cs typeface="Times New Roman" pitchFamily="18" charset="0"/>
              </a:rPr>
              <a:t>»</a:t>
            </a:r>
            <a:endParaRPr lang="ru-RU" sz="600" dirty="0">
              <a:solidFill>
                <a:prstClr val="black"/>
              </a:solidFill>
              <a:latin typeface="Arial" pitchFamily="34" charset="0"/>
              <a:cs typeface="Arial" pitchFamily="34" charset="0"/>
            </a:endParaRPr>
          </a:p>
          <a:p>
            <a:pPr lvl="0" eaLnBrk="0" fontAlgn="base" hangingPunct="0">
              <a:spcBef>
                <a:spcPct val="0"/>
              </a:spcBef>
              <a:spcAft>
                <a:spcPct val="0"/>
              </a:spcAft>
            </a:pPr>
            <a:r>
              <a:rPr lang="ru-RU" sz="1600" dirty="0">
                <a:solidFill>
                  <a:prstClr val="black"/>
                </a:solidFill>
                <a:latin typeface="Monotype Corsiva" pitchFamily="66" charset="0"/>
                <a:ea typeface="Trebuchet MS" pitchFamily="34" charset="0"/>
                <a:cs typeface="Times New Roman" pitchFamily="18" charset="0"/>
              </a:rPr>
              <a:t>Звание: красноармеец </a:t>
            </a:r>
            <a:endParaRPr lang="ru-RU" sz="600" dirty="0">
              <a:solidFill>
                <a:prstClr val="black"/>
              </a:solidFill>
              <a:latin typeface="Arial" pitchFamily="34" charset="0"/>
              <a:cs typeface="Arial" pitchFamily="34" charset="0"/>
            </a:endParaRPr>
          </a:p>
          <a:p>
            <a:pPr lvl="0" eaLnBrk="0" fontAlgn="base" hangingPunct="0">
              <a:spcBef>
                <a:spcPct val="0"/>
              </a:spcBef>
              <a:spcAft>
                <a:spcPct val="0"/>
              </a:spcAft>
            </a:pPr>
            <a:r>
              <a:rPr lang="ru-RU" sz="1600" dirty="0">
                <a:solidFill>
                  <a:prstClr val="black"/>
                </a:solidFill>
                <a:latin typeface="Monotype Corsiva" pitchFamily="66" charset="0"/>
                <a:ea typeface="Trebuchet MS" pitchFamily="34" charset="0"/>
                <a:cs typeface="Times New Roman" pitchFamily="18" charset="0"/>
              </a:rPr>
              <a:t>в РККА с 29.06.1941 года Место призыва: </a:t>
            </a:r>
            <a:r>
              <a:rPr lang="ru-RU" sz="1600" dirty="0" err="1">
                <a:solidFill>
                  <a:prstClr val="black"/>
                </a:solidFill>
                <a:latin typeface="Monotype Corsiva" pitchFamily="66" charset="0"/>
                <a:ea typeface="Trebuchet MS" pitchFamily="34" charset="0"/>
                <a:cs typeface="Times New Roman" pitchFamily="18" charset="0"/>
              </a:rPr>
              <a:t>Янтиковский</a:t>
            </a:r>
            <a:r>
              <a:rPr lang="ru-RU" sz="1600" dirty="0">
                <a:solidFill>
                  <a:prstClr val="black"/>
                </a:solidFill>
                <a:latin typeface="Monotype Corsiva" pitchFamily="66" charset="0"/>
                <a:ea typeface="Trebuchet MS" pitchFamily="34" charset="0"/>
                <a:cs typeface="Times New Roman" pitchFamily="18" charset="0"/>
              </a:rPr>
              <a:t> РВК, Чувашская АССР, </a:t>
            </a:r>
            <a:r>
              <a:rPr lang="ru-RU" sz="1600" dirty="0" err="1">
                <a:solidFill>
                  <a:prstClr val="black"/>
                </a:solidFill>
                <a:latin typeface="Monotype Corsiva" pitchFamily="66" charset="0"/>
                <a:ea typeface="Trebuchet MS" pitchFamily="34" charset="0"/>
                <a:cs typeface="Times New Roman" pitchFamily="18" charset="0"/>
              </a:rPr>
              <a:t>Янтиковский</a:t>
            </a:r>
            <a:r>
              <a:rPr lang="ru-RU" sz="1600" dirty="0">
                <a:solidFill>
                  <a:prstClr val="black"/>
                </a:solidFill>
                <a:latin typeface="Monotype Corsiva" pitchFamily="66" charset="0"/>
                <a:ea typeface="Trebuchet MS" pitchFamily="34" charset="0"/>
                <a:cs typeface="Times New Roman" pitchFamily="18" charset="0"/>
              </a:rPr>
              <a:t> р-н </a:t>
            </a:r>
            <a:endParaRPr lang="ru-RU" sz="600" dirty="0">
              <a:solidFill>
                <a:prstClr val="black"/>
              </a:solidFill>
              <a:latin typeface="Arial" pitchFamily="34" charset="0"/>
              <a:cs typeface="Arial" pitchFamily="34" charset="0"/>
            </a:endParaRPr>
          </a:p>
          <a:p>
            <a:pPr lvl="0" eaLnBrk="0" fontAlgn="base" hangingPunct="0">
              <a:spcBef>
                <a:spcPct val="0"/>
              </a:spcBef>
              <a:spcAft>
                <a:spcPct val="0"/>
              </a:spcAft>
            </a:pPr>
            <a:r>
              <a:rPr lang="ru-RU" sz="1600" dirty="0">
                <a:solidFill>
                  <a:prstClr val="black"/>
                </a:solidFill>
                <a:latin typeface="Monotype Corsiva" pitchFamily="66" charset="0"/>
                <a:ea typeface="Trebuchet MS" pitchFamily="34" charset="0"/>
                <a:cs typeface="Times New Roman" pitchFamily="18" charset="0"/>
              </a:rPr>
              <a:t>Место службы: 1203 </a:t>
            </a:r>
            <a:r>
              <a:rPr lang="ru-RU" sz="1600" dirty="0" err="1">
                <a:solidFill>
                  <a:prstClr val="black"/>
                </a:solidFill>
                <a:latin typeface="Monotype Corsiva" pitchFamily="66" charset="0"/>
                <a:ea typeface="Trebuchet MS" pitchFamily="34" charset="0"/>
                <a:cs typeface="Times New Roman" pitchFamily="18" charset="0"/>
              </a:rPr>
              <a:t>сп</a:t>
            </a:r>
            <a:r>
              <a:rPr lang="ru-RU" sz="1600" dirty="0">
                <a:solidFill>
                  <a:prstClr val="black"/>
                </a:solidFill>
                <a:latin typeface="Monotype Corsiva" pitchFamily="66" charset="0"/>
                <a:ea typeface="Trebuchet MS" pitchFamily="34" charset="0"/>
                <a:cs typeface="Times New Roman" pitchFamily="18" charset="0"/>
              </a:rPr>
              <a:t> 378 </a:t>
            </a:r>
            <a:r>
              <a:rPr lang="ru-RU" sz="1600" dirty="0" err="1" smtClean="0">
                <a:solidFill>
                  <a:prstClr val="black"/>
                </a:solidFill>
                <a:latin typeface="Monotype Corsiva" pitchFamily="66" charset="0"/>
                <a:ea typeface="Trebuchet MS" pitchFamily="34" charset="0"/>
                <a:cs typeface="Times New Roman" pitchFamily="18" charset="0"/>
              </a:rPr>
              <a:t>сд</a:t>
            </a:r>
            <a:r>
              <a:rPr lang="ru-RU" sz="1600" dirty="0" smtClean="0">
                <a:solidFill>
                  <a:prstClr val="black"/>
                </a:solidFill>
                <a:latin typeface="Monotype Corsiva" pitchFamily="66" charset="0"/>
                <a:ea typeface="Trebuchet MS" pitchFamily="34" charset="0"/>
                <a:cs typeface="Times New Roman" pitchFamily="18" charset="0"/>
              </a:rPr>
              <a:t> </a:t>
            </a:r>
            <a:r>
              <a:rPr lang="ru-RU" sz="1600" dirty="0" err="1" smtClean="0">
                <a:solidFill>
                  <a:prstClr val="black"/>
                </a:solidFill>
                <a:latin typeface="Monotype Corsiva" pitchFamily="66" charset="0"/>
                <a:ea typeface="Trebuchet MS" pitchFamily="34" charset="0"/>
                <a:cs typeface="Times New Roman" pitchFamily="18" charset="0"/>
              </a:rPr>
              <a:t>КалФ</a:t>
            </a:r>
            <a:endParaRPr lang="ru-RU" sz="600" dirty="0">
              <a:solidFill>
                <a:prstClr val="black"/>
              </a:solidFill>
              <a:latin typeface="Arial" pitchFamily="34" charset="0"/>
              <a:cs typeface="Arial" pitchFamily="34" charset="0"/>
            </a:endParaRPr>
          </a:p>
          <a:p>
            <a:pPr lvl="0" eaLnBrk="0" fontAlgn="base" hangingPunct="0">
              <a:spcBef>
                <a:spcPct val="0"/>
              </a:spcBef>
              <a:spcAft>
                <a:spcPct val="0"/>
              </a:spcAft>
            </a:pPr>
            <a:r>
              <a:rPr lang="ru-RU" sz="1600" dirty="0">
                <a:solidFill>
                  <a:prstClr val="black"/>
                </a:solidFill>
                <a:latin typeface="Monotype Corsiva" pitchFamily="66" charset="0"/>
                <a:ea typeface="Trebuchet MS" pitchFamily="34" charset="0"/>
                <a:cs typeface="Times New Roman" pitchFamily="18" charset="0"/>
              </a:rPr>
              <a:t>Дата подвига: 01.12.1942г.,№ записи: 80347463</a:t>
            </a:r>
            <a:endParaRPr lang="ru-RU" dirty="0">
              <a:solidFill>
                <a:prstClr val="black"/>
              </a:solidFill>
              <a:latin typeface="Arial" pitchFamily="34" charset="0"/>
              <a:cs typeface="Arial" pitchFamily="34"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p:nvPr/>
        </p:nvPicPr>
        <p:blipFill>
          <a:blip r:embed="rId2" cstate="print">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a14="http://schemas.microsoft.com/office/drawing/2010/main" xmlns:wps="http://schemas.microsoft.com/office/word/2010/wordprocessingShape" xmlns:wpi="http://schemas.microsoft.com/office/word/2010/wordprocessingInk" xmlns:wpg="http://schemas.microsoft.com/office/word/2010/wordprocessingGroup" xmlns:w16se="http://schemas.microsoft.com/office/word/2015/wordml/symex" xmlns:w16cid="http://schemas.microsoft.com/office/word/2016/wordml/cid" xmlns:w15="http://schemas.microsoft.com/office/word/2012/wordml"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xmlns="" xmlns:pic="http://schemas.openxmlformats.org/drawingml/2006/picture" xmlns:lc="http://schemas.openxmlformats.org/drawingml/2006/lockedCanvas" val="0"/>
              </a:ext>
            </a:extLst>
          </a:blip>
          <a:stretch>
            <a:fillRect/>
          </a:stretch>
        </p:blipFill>
        <p:spPr>
          <a:xfrm flipH="1">
            <a:off x="857224" y="357167"/>
            <a:ext cx="2831726" cy="3571900"/>
          </a:xfrm>
          <a:prstGeom prst="rect">
            <a:avLst/>
          </a:prstGeom>
        </p:spPr>
      </p:pic>
      <p:pic>
        <p:nvPicPr>
          <p:cNvPr id="3" name="Рисунок 2"/>
          <p:cNvPicPr/>
          <p:nvPr/>
        </p:nvPicPr>
        <p:blipFill>
          <a:blip r:embed="rId3" cstate="print">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a14="http://schemas.microsoft.com/office/drawing/2010/main" xmlns:wps="http://schemas.microsoft.com/office/word/2010/wordprocessingShape" xmlns:wpi="http://schemas.microsoft.com/office/word/2010/wordprocessingInk" xmlns:wpg="http://schemas.microsoft.com/office/word/2010/wordprocessingGroup" xmlns:w16se="http://schemas.microsoft.com/office/word/2015/wordml/symex" xmlns:w16cid="http://schemas.microsoft.com/office/word/2016/wordml/cid" xmlns:w15="http://schemas.microsoft.com/office/word/2012/wordml"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xmlns="" xmlns:pic="http://schemas.openxmlformats.org/drawingml/2006/picture" xmlns:lc="http://schemas.openxmlformats.org/drawingml/2006/lockedCanvas" val="0"/>
              </a:ext>
            </a:extLst>
          </a:blip>
          <a:stretch>
            <a:fillRect/>
          </a:stretch>
        </p:blipFill>
        <p:spPr>
          <a:xfrm>
            <a:off x="5715008" y="571480"/>
            <a:ext cx="2741465" cy="321471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Прямоугольник 4"/>
          <p:cNvSpPr/>
          <p:nvPr/>
        </p:nvSpPr>
        <p:spPr>
          <a:xfrm>
            <a:off x="3714744" y="1285860"/>
            <a:ext cx="2286000" cy="707886"/>
          </a:xfrm>
          <a:prstGeom prst="rect">
            <a:avLst/>
          </a:prstGeom>
        </p:spPr>
        <p:txBody>
          <a:bodyPr>
            <a:spAutoFit/>
          </a:bodyPr>
          <a:lstStyle/>
          <a:p>
            <a:pPr lvl="0" fontAlgn="base">
              <a:spcBef>
                <a:spcPct val="0"/>
              </a:spcBef>
              <a:spcAft>
                <a:spcPct val="0"/>
              </a:spcAft>
            </a:pPr>
            <a:r>
              <a:rPr lang="ru-RU" sz="2000" b="1" dirty="0" smtClean="0">
                <a:solidFill>
                  <a:prstClr val="black"/>
                </a:solidFill>
                <a:latin typeface="Monotype Corsiva" pitchFamily="66" charset="0"/>
                <a:ea typeface="Trebuchet MS" pitchFamily="34" charset="0"/>
                <a:cs typeface="Times New Roman" pitchFamily="18" charset="0"/>
              </a:rPr>
              <a:t>           МОЙ</a:t>
            </a:r>
            <a:endParaRPr lang="ru-RU" sz="600" dirty="0">
              <a:solidFill>
                <a:prstClr val="black"/>
              </a:solidFill>
              <a:latin typeface="Arial" pitchFamily="34" charset="0"/>
              <a:cs typeface="Arial" pitchFamily="34" charset="0"/>
            </a:endParaRPr>
          </a:p>
          <a:p>
            <a:pPr lvl="0" eaLnBrk="0" fontAlgn="base" hangingPunct="0">
              <a:spcBef>
                <a:spcPct val="0"/>
              </a:spcBef>
              <a:spcAft>
                <a:spcPct val="0"/>
              </a:spcAft>
            </a:pPr>
            <a:r>
              <a:rPr lang="ru-RU" sz="2000" b="1" dirty="0">
                <a:solidFill>
                  <a:prstClr val="black"/>
                </a:solidFill>
                <a:latin typeface="Monotype Corsiva" pitchFamily="66" charset="0"/>
                <a:ea typeface="Trebuchet MS" pitchFamily="34" charset="0"/>
                <a:cs typeface="Times New Roman" pitchFamily="18" charset="0"/>
              </a:rPr>
              <a:t>ПРАДЕДУШКА</a:t>
            </a:r>
            <a:endParaRPr lang="ru-RU" dirty="0">
              <a:solidFill>
                <a:prstClr val="black"/>
              </a:solidFill>
              <a:latin typeface="Arial" pitchFamily="34" charset="0"/>
              <a:cs typeface="Arial" pitchFamily="34" charset="0"/>
            </a:endParaRPr>
          </a:p>
        </p:txBody>
      </p:sp>
      <p:sp>
        <p:nvSpPr>
          <p:cNvPr id="7" name="Прямоугольник 6"/>
          <p:cNvSpPr/>
          <p:nvPr/>
        </p:nvSpPr>
        <p:spPr>
          <a:xfrm>
            <a:off x="1003300" y="4150767"/>
            <a:ext cx="2711444" cy="769441"/>
          </a:xfrm>
          <a:prstGeom prst="rect">
            <a:avLst/>
          </a:prstGeom>
        </p:spPr>
        <p:txBody>
          <a:bodyPr wrap="square">
            <a:spAutoFit/>
          </a:bodyPr>
          <a:lstStyle/>
          <a:p>
            <a:pPr lvl="0" fontAlgn="base">
              <a:spcBef>
                <a:spcPct val="0"/>
              </a:spcBef>
              <a:spcAft>
                <a:spcPct val="0"/>
              </a:spcAft>
            </a:pPr>
            <a:r>
              <a:rPr lang="ru-RU" sz="2200" b="1" dirty="0" smtClean="0">
                <a:solidFill>
                  <a:srgbClr val="333333"/>
                </a:solidFill>
                <a:latin typeface="Monotype Corsiva" pitchFamily="66" charset="0"/>
                <a:ea typeface="Trebuchet MS" pitchFamily="34" charset="0"/>
                <a:cs typeface="Times New Roman" pitchFamily="18" charset="0"/>
              </a:rPr>
              <a:t>             Карасев </a:t>
            </a:r>
          </a:p>
          <a:p>
            <a:pPr lvl="0" fontAlgn="base">
              <a:spcBef>
                <a:spcPct val="0"/>
              </a:spcBef>
              <a:spcAft>
                <a:spcPct val="0"/>
              </a:spcAft>
            </a:pPr>
            <a:r>
              <a:rPr lang="ru-RU" sz="2200" b="1" dirty="0" smtClean="0">
                <a:solidFill>
                  <a:srgbClr val="333333"/>
                </a:solidFill>
                <a:latin typeface="Monotype Corsiva" pitchFamily="66" charset="0"/>
                <a:ea typeface="Trebuchet MS" pitchFamily="34" charset="0"/>
                <a:cs typeface="Times New Roman" pitchFamily="18" charset="0"/>
              </a:rPr>
              <a:t>Григорий </a:t>
            </a:r>
            <a:r>
              <a:rPr lang="ru-RU" sz="2200" b="1" dirty="0" err="1" smtClean="0">
                <a:solidFill>
                  <a:srgbClr val="333333"/>
                </a:solidFill>
                <a:latin typeface="Monotype Corsiva" pitchFamily="66" charset="0"/>
                <a:ea typeface="Trebuchet MS" pitchFamily="34" charset="0"/>
                <a:cs typeface="Times New Roman" pitchFamily="18" charset="0"/>
              </a:rPr>
              <a:t>Евдокимович</a:t>
            </a:r>
            <a:endParaRPr lang="ru-RU" dirty="0">
              <a:solidFill>
                <a:prstClr val="black"/>
              </a:solidFill>
              <a:latin typeface="Arial" pitchFamily="34" charset="0"/>
              <a:cs typeface="Arial" pitchFamily="34" charset="0"/>
            </a:endParaRPr>
          </a:p>
        </p:txBody>
      </p:sp>
      <p:sp>
        <p:nvSpPr>
          <p:cNvPr id="9" name="Прямоугольник 8"/>
          <p:cNvSpPr/>
          <p:nvPr/>
        </p:nvSpPr>
        <p:spPr>
          <a:xfrm rot="10800000" flipV="1">
            <a:off x="5786446" y="4217531"/>
            <a:ext cx="2746204" cy="430887"/>
          </a:xfrm>
          <a:prstGeom prst="rect">
            <a:avLst/>
          </a:prstGeom>
        </p:spPr>
        <p:txBody>
          <a:bodyPr wrap="square">
            <a:spAutoFit/>
          </a:bodyPr>
          <a:lstStyle/>
          <a:p>
            <a:pPr lvl="0" fontAlgn="base">
              <a:spcBef>
                <a:spcPct val="0"/>
              </a:spcBef>
              <a:spcAft>
                <a:spcPct val="0"/>
              </a:spcAft>
            </a:pPr>
            <a:r>
              <a:rPr lang="ru-RU" sz="2200" b="1" dirty="0" err="1">
                <a:solidFill>
                  <a:prstClr val="black"/>
                </a:solidFill>
                <a:latin typeface="Monotype Corsiva" pitchFamily="66" charset="0"/>
                <a:ea typeface="Trebuchet MS" pitchFamily="34" charset="0"/>
                <a:cs typeface="Times New Roman" pitchFamily="18" charset="0"/>
              </a:rPr>
              <a:t>Сулимова</a:t>
            </a:r>
            <a:r>
              <a:rPr lang="ru-RU" sz="2200" b="1" dirty="0">
                <a:solidFill>
                  <a:prstClr val="black"/>
                </a:solidFill>
                <a:latin typeface="Monotype Corsiva" pitchFamily="66" charset="0"/>
                <a:ea typeface="Trebuchet MS" pitchFamily="34" charset="0"/>
                <a:cs typeface="Times New Roman" pitchFamily="18" charset="0"/>
              </a:rPr>
              <a:t>  Аксинья</a:t>
            </a:r>
            <a:endParaRPr lang="ru-RU" dirty="0">
              <a:solidFill>
                <a:prstClr val="black"/>
              </a:solidFill>
              <a:latin typeface="Arial" pitchFamily="34" charset="0"/>
              <a:cs typeface="Arial" pitchFamily="34"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6" name="Rectangle 4"/>
          <p:cNvSpPr>
            <a:spLocks noChangeArrowheads="1"/>
          </p:cNvSpPr>
          <p:nvPr/>
        </p:nvSpPr>
        <p:spPr bwMode="auto">
          <a:xfrm rot="10800000" flipV="1">
            <a:off x="428596" y="457200"/>
            <a:ext cx="8215370" cy="1169551"/>
          </a:xfrm>
          <a:prstGeom prst="rect">
            <a:avLst/>
          </a:prstGeom>
          <a:solidFill>
            <a:srgbClr val="FFFFFF"/>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2200" b="1" i="0" u="none" strike="noStrike" cap="none" normalizeH="0" baseline="0" dirty="0" smtClean="0">
                <a:ln>
                  <a:noFill/>
                </a:ln>
                <a:solidFill>
                  <a:srgbClr val="333333"/>
                </a:solidFill>
                <a:effectLst/>
                <a:latin typeface="Monotype Corsiva" pitchFamily="66" charset="0"/>
                <a:ea typeface="Trebuchet MS" pitchFamily="34" charset="0"/>
                <a:cs typeface="Times New Roman" pitchFamily="18" charset="0"/>
              </a:rPr>
              <a:t>1.Медаль </a:t>
            </a:r>
            <a:r>
              <a:rPr kumimoji="0" lang="ru-RU" sz="2200" b="1" i="0" u="none" strike="noStrike" cap="none" normalizeH="0" baseline="0" dirty="0" smtClean="0">
                <a:ln>
                  <a:noFill/>
                </a:ln>
                <a:solidFill>
                  <a:srgbClr val="333333"/>
                </a:solidFill>
                <a:effectLst/>
                <a:latin typeface="Trebuchet MS"/>
                <a:ea typeface="Trebuchet MS" pitchFamily="34" charset="0"/>
                <a:cs typeface="Times New Roman" pitchFamily="18" charset="0"/>
              </a:rPr>
              <a:t>«</a:t>
            </a:r>
            <a:r>
              <a:rPr kumimoji="0" lang="ru-RU" sz="2200" b="1" i="0" u="none" strike="noStrike" cap="none" normalizeH="0" baseline="0" dirty="0" smtClean="0">
                <a:ln>
                  <a:noFill/>
                </a:ln>
                <a:solidFill>
                  <a:srgbClr val="333333"/>
                </a:solidFill>
                <a:effectLst/>
                <a:latin typeface="Monotype Corsiva" pitchFamily="66" charset="0"/>
                <a:ea typeface="Trebuchet MS" pitchFamily="34" charset="0"/>
                <a:cs typeface="Times New Roman" pitchFamily="18" charset="0"/>
              </a:rPr>
              <a:t>За боевые заслуги</a:t>
            </a:r>
            <a:r>
              <a:rPr kumimoji="0" lang="ru-RU" sz="2200" b="1" i="0" u="none" strike="noStrike" cap="none" normalizeH="0" baseline="0" dirty="0" smtClean="0">
                <a:ln>
                  <a:noFill/>
                </a:ln>
                <a:solidFill>
                  <a:srgbClr val="333333"/>
                </a:solidFill>
                <a:effectLst/>
                <a:latin typeface="Trebuchet MS"/>
                <a:ea typeface="Trebuchet MS" pitchFamily="34" charset="0"/>
                <a:cs typeface="Times New Roman" pitchFamily="18" charset="0"/>
              </a:rPr>
              <a:t>»</a:t>
            </a:r>
            <a:endParaRPr kumimoji="0" lang="ru-RU"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600" b="0" i="0" u="none" strike="noStrike" cap="none" normalizeH="0" baseline="0" dirty="0" smtClean="0">
                <a:ln>
                  <a:noFill/>
                </a:ln>
                <a:solidFill>
                  <a:srgbClr val="333333"/>
                </a:solidFill>
                <a:effectLst/>
                <a:latin typeface="Monotype Corsiva" pitchFamily="66" charset="0"/>
                <a:ea typeface="Trebuchet MS" pitchFamily="34" charset="0"/>
                <a:cs typeface="Arial" pitchFamily="34" charset="0"/>
              </a:rPr>
              <a:t>Звание: ефрейтор</a:t>
            </a:r>
            <a:r>
              <a:rPr kumimoji="0" lang="ru-RU" sz="1600" b="0" i="0" u="none" strike="noStrike" cap="none" normalizeH="0" baseline="0" dirty="0" smtClean="0">
                <a:ln>
                  <a:noFill/>
                </a:ln>
                <a:solidFill>
                  <a:srgbClr val="333333"/>
                </a:solidFill>
                <a:effectLst/>
                <a:latin typeface="Trebuchet MS"/>
                <a:ea typeface="Trebuchet MS" pitchFamily="34" charset="0"/>
                <a:cs typeface="Arial" pitchFamily="34" charset="0"/>
              </a:rPr>
              <a:t> </a:t>
            </a:r>
            <a:r>
              <a:rPr kumimoji="0" lang="ru-RU" sz="1600" b="0" i="0" u="none" strike="noStrike" cap="none" normalizeH="0" baseline="0" dirty="0" smtClean="0">
                <a:ln>
                  <a:noFill/>
                </a:ln>
                <a:solidFill>
                  <a:srgbClr val="333333"/>
                </a:solidFill>
                <a:effectLst/>
                <a:latin typeface="Monotype Corsiva" pitchFamily="66" charset="0"/>
                <a:ea typeface="Trebuchet MS" pitchFamily="34" charset="0"/>
                <a:cs typeface="Arial" pitchFamily="34" charset="0"/>
              </a:rPr>
              <a:t/>
            </a:r>
            <a:br>
              <a:rPr kumimoji="0" lang="ru-RU" sz="1600" b="0" i="0" u="none" strike="noStrike" cap="none" normalizeH="0" baseline="0" dirty="0" smtClean="0">
                <a:ln>
                  <a:noFill/>
                </a:ln>
                <a:solidFill>
                  <a:srgbClr val="333333"/>
                </a:solidFill>
                <a:effectLst/>
                <a:latin typeface="Monotype Corsiva" pitchFamily="66" charset="0"/>
                <a:ea typeface="Trebuchet MS" pitchFamily="34" charset="0"/>
                <a:cs typeface="Arial" pitchFamily="34" charset="0"/>
              </a:rPr>
            </a:br>
            <a:r>
              <a:rPr kumimoji="0" lang="ru-RU" sz="1600" b="0" i="0" u="none" strike="noStrike" cap="none" normalizeH="0" baseline="0" dirty="0" smtClean="0">
                <a:ln>
                  <a:noFill/>
                </a:ln>
                <a:solidFill>
                  <a:srgbClr val="333333"/>
                </a:solidFill>
                <a:effectLst/>
                <a:latin typeface="Monotype Corsiva" pitchFamily="66" charset="0"/>
                <a:ea typeface="Trebuchet MS" pitchFamily="34" charset="0"/>
                <a:cs typeface="Arial" pitchFamily="34" charset="0"/>
              </a:rPr>
              <a:t>в РККА с 08.1942 года</a:t>
            </a:r>
            <a:r>
              <a:rPr kumimoji="0" lang="ru-RU" sz="1600" b="0" i="0" u="none" strike="noStrike" cap="none" normalizeH="0" baseline="0" dirty="0" smtClean="0">
                <a:ln>
                  <a:noFill/>
                </a:ln>
                <a:solidFill>
                  <a:srgbClr val="333333"/>
                </a:solidFill>
                <a:effectLst/>
                <a:latin typeface="Trebuchet MS"/>
                <a:ea typeface="Trebuchet MS" pitchFamily="34" charset="0"/>
                <a:cs typeface="Arial" pitchFamily="34" charset="0"/>
              </a:rPr>
              <a:t> </a:t>
            </a:r>
            <a:r>
              <a:rPr kumimoji="0" lang="ru-RU" sz="1600" b="0" i="0" u="none" strike="noStrike" cap="none" normalizeH="0" baseline="0" dirty="0" smtClean="0">
                <a:ln>
                  <a:noFill/>
                </a:ln>
                <a:solidFill>
                  <a:srgbClr val="333333"/>
                </a:solidFill>
                <a:effectLst/>
                <a:latin typeface="Monotype Corsiva" pitchFamily="66" charset="0"/>
                <a:ea typeface="Trebuchet MS" pitchFamily="34" charset="0"/>
                <a:cs typeface="Arial" pitchFamily="34" charset="0"/>
              </a:rPr>
              <a:t>Место призыва: </a:t>
            </a:r>
            <a:r>
              <a:rPr kumimoji="0" lang="ru-RU" sz="1600" b="0" i="0" u="none" strike="noStrike" cap="none" normalizeH="0" baseline="0" dirty="0" err="1" smtClean="0">
                <a:ln>
                  <a:noFill/>
                </a:ln>
                <a:solidFill>
                  <a:srgbClr val="333333"/>
                </a:solidFill>
                <a:effectLst/>
                <a:latin typeface="Monotype Corsiva" pitchFamily="66" charset="0"/>
                <a:ea typeface="Trebuchet MS" pitchFamily="34" charset="0"/>
                <a:cs typeface="Arial" pitchFamily="34" charset="0"/>
              </a:rPr>
              <a:t>Даниловский</a:t>
            </a:r>
            <a:r>
              <a:rPr kumimoji="0" lang="ru-RU" sz="1600" b="0" i="0" u="none" strike="noStrike" cap="none" normalizeH="0" baseline="0" dirty="0" smtClean="0">
                <a:ln>
                  <a:noFill/>
                </a:ln>
                <a:solidFill>
                  <a:srgbClr val="333333"/>
                </a:solidFill>
                <a:effectLst/>
                <a:latin typeface="Monotype Corsiva" pitchFamily="66" charset="0"/>
                <a:ea typeface="Trebuchet MS" pitchFamily="34" charset="0"/>
                <a:cs typeface="Arial" pitchFamily="34" charset="0"/>
              </a:rPr>
              <a:t> РВК, Сталинградская обл., </a:t>
            </a:r>
            <a:r>
              <a:rPr kumimoji="0" lang="ru-RU" sz="1600" b="0" i="0" u="none" strike="noStrike" cap="none" normalizeH="0" baseline="0" dirty="0" err="1" smtClean="0">
                <a:ln>
                  <a:noFill/>
                </a:ln>
                <a:solidFill>
                  <a:srgbClr val="333333"/>
                </a:solidFill>
                <a:effectLst/>
                <a:latin typeface="Monotype Corsiva" pitchFamily="66" charset="0"/>
                <a:ea typeface="Trebuchet MS" pitchFamily="34" charset="0"/>
                <a:cs typeface="Arial" pitchFamily="34" charset="0"/>
              </a:rPr>
              <a:t>Даниловский</a:t>
            </a:r>
            <a:r>
              <a:rPr kumimoji="0" lang="ru-RU" sz="1600" b="0" i="0" u="none" strike="noStrike" cap="none" normalizeH="0" baseline="0" dirty="0" smtClean="0">
                <a:ln>
                  <a:noFill/>
                </a:ln>
                <a:solidFill>
                  <a:srgbClr val="333333"/>
                </a:solidFill>
                <a:effectLst/>
                <a:latin typeface="Monotype Corsiva" pitchFamily="66" charset="0"/>
                <a:ea typeface="Trebuchet MS" pitchFamily="34" charset="0"/>
                <a:cs typeface="Arial" pitchFamily="34" charset="0"/>
              </a:rPr>
              <a:t> р-н</a:t>
            </a:r>
            <a:r>
              <a:rPr kumimoji="0" lang="ru-RU" sz="1600" b="0" i="0" u="none" strike="noStrike" cap="none" normalizeH="0" baseline="0" dirty="0" smtClean="0">
                <a:ln>
                  <a:noFill/>
                </a:ln>
                <a:solidFill>
                  <a:srgbClr val="333333"/>
                </a:solidFill>
                <a:effectLst/>
                <a:latin typeface="Trebuchet MS"/>
                <a:ea typeface="Trebuchet MS" pitchFamily="34" charset="0"/>
                <a:cs typeface="Arial" pitchFamily="34" charset="0"/>
              </a:rPr>
              <a:t> </a:t>
            </a:r>
            <a:r>
              <a:rPr kumimoji="0" lang="ru-RU" sz="1600" b="0" i="0" u="none" strike="noStrike" cap="none" normalizeH="0" baseline="0" dirty="0" smtClean="0">
                <a:ln>
                  <a:noFill/>
                </a:ln>
                <a:solidFill>
                  <a:srgbClr val="333333"/>
                </a:solidFill>
                <a:effectLst/>
                <a:latin typeface="Monotype Corsiva" pitchFamily="66" charset="0"/>
                <a:ea typeface="Trebuchet MS" pitchFamily="34" charset="0"/>
                <a:cs typeface="Arial" pitchFamily="34" charset="0"/>
              </a:rPr>
              <a:t/>
            </a:r>
            <a:br>
              <a:rPr kumimoji="0" lang="ru-RU" sz="1600" b="0" i="0" u="none" strike="noStrike" cap="none" normalizeH="0" baseline="0" dirty="0" smtClean="0">
                <a:ln>
                  <a:noFill/>
                </a:ln>
                <a:solidFill>
                  <a:srgbClr val="333333"/>
                </a:solidFill>
                <a:effectLst/>
                <a:latin typeface="Monotype Corsiva" pitchFamily="66" charset="0"/>
                <a:ea typeface="Trebuchet MS" pitchFamily="34" charset="0"/>
                <a:cs typeface="Arial" pitchFamily="34" charset="0"/>
              </a:rPr>
            </a:br>
            <a:r>
              <a:rPr kumimoji="0" lang="ru-RU" sz="1600" b="0" i="0" u="none" strike="noStrike" cap="none" normalizeH="0" baseline="0" dirty="0" smtClean="0">
                <a:ln>
                  <a:noFill/>
                </a:ln>
                <a:solidFill>
                  <a:srgbClr val="333333"/>
                </a:solidFill>
                <a:effectLst/>
                <a:latin typeface="Monotype Corsiva" pitchFamily="66" charset="0"/>
                <a:ea typeface="Trebuchet MS" pitchFamily="34" charset="0"/>
                <a:cs typeface="Arial" pitchFamily="34" charset="0"/>
              </a:rPr>
              <a:t>Место службы: 53 </a:t>
            </a:r>
            <a:r>
              <a:rPr kumimoji="0" lang="ru-RU" sz="1600" b="0" i="0" u="none" strike="noStrike" cap="none" normalizeH="0" baseline="0" dirty="0" err="1" smtClean="0">
                <a:ln>
                  <a:noFill/>
                </a:ln>
                <a:solidFill>
                  <a:srgbClr val="333333"/>
                </a:solidFill>
                <a:effectLst/>
                <a:latin typeface="Monotype Corsiva" pitchFamily="66" charset="0"/>
                <a:ea typeface="Trebuchet MS" pitchFamily="34" charset="0"/>
                <a:cs typeface="Arial" pitchFamily="34" charset="0"/>
              </a:rPr>
              <a:t>омцп</a:t>
            </a:r>
            <a:r>
              <a:rPr kumimoji="0" lang="ru-RU" sz="1600" b="0" i="0" u="none" strike="noStrike" cap="none" normalizeH="0" baseline="0" dirty="0" smtClean="0">
                <a:ln>
                  <a:noFill/>
                </a:ln>
                <a:solidFill>
                  <a:srgbClr val="333333"/>
                </a:solidFill>
                <a:effectLst/>
                <a:latin typeface="Trebuchet MS"/>
                <a:ea typeface="Trebuchet MS" pitchFamily="34" charset="0"/>
                <a:cs typeface="Arial" pitchFamily="34" charset="0"/>
              </a:rPr>
              <a:t> </a:t>
            </a: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7" name="Рисунок 6"/>
          <p:cNvPicPr/>
          <p:nvPr/>
        </p:nvPicPr>
        <p:blipFill>
          <a:blip r:embed="rId2" cstate="print"/>
          <a:stretch>
            <a:fillRect/>
          </a:stretch>
        </p:blipFill>
        <p:spPr>
          <a:xfrm>
            <a:off x="1714480" y="1643050"/>
            <a:ext cx="5940425" cy="857256"/>
          </a:xfrm>
          <a:prstGeom prst="rect">
            <a:avLst/>
          </a:prstGeom>
        </p:spPr>
      </p:pic>
      <p:sp>
        <p:nvSpPr>
          <p:cNvPr id="54278" name="Rectangle 6"/>
          <p:cNvSpPr>
            <a:spLocks noChangeArrowheads="1"/>
          </p:cNvSpPr>
          <p:nvPr/>
        </p:nvSpPr>
        <p:spPr bwMode="auto">
          <a:xfrm>
            <a:off x="0" y="0"/>
            <a:ext cx="250390" cy="338554"/>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ru-RU" sz="1600" b="0" i="0" u="none" strike="noStrike" cap="none" normalizeH="0" baseline="0" dirty="0" smtClean="0">
                <a:ln>
                  <a:noFill/>
                </a:ln>
                <a:solidFill>
                  <a:srgbClr val="333333"/>
                </a:solidFill>
                <a:effectLst/>
                <a:latin typeface="Monotype Corsiva" pitchFamily="66" charset="0"/>
                <a:ea typeface="Times New Roman" pitchFamily="18" charset="0"/>
                <a:cs typeface="Arial" pitchFamily="34" charset="0"/>
              </a:rPr>
              <a:t> </a:t>
            </a:r>
            <a:r>
              <a:rPr kumimoji="0" lang="ru-RU" sz="600" b="0" i="0" u="none" strike="noStrike" cap="none" normalizeH="0" baseline="0" dirty="0" smtClean="0">
                <a:ln>
                  <a:noFill/>
                </a:ln>
                <a:solidFill>
                  <a:schemeClr val="tx1"/>
                </a:solidFill>
                <a:effectLst/>
                <a:latin typeface="Arial" pitchFamily="34" charset="0"/>
                <a:cs typeface="Arial" pitchFamily="34" charset="0"/>
              </a:rPr>
              <a:t> </a:t>
            </a: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9" name="Прямоугольник 8"/>
          <p:cNvSpPr/>
          <p:nvPr/>
        </p:nvSpPr>
        <p:spPr>
          <a:xfrm rot="10800000" flipV="1">
            <a:off x="428596" y="2766292"/>
            <a:ext cx="8215370" cy="1169551"/>
          </a:xfrm>
          <a:prstGeom prst="rect">
            <a:avLst/>
          </a:prstGeom>
        </p:spPr>
        <p:txBody>
          <a:bodyPr wrap="square">
            <a:spAutoFit/>
          </a:bodyPr>
          <a:lstStyle/>
          <a:p>
            <a:pPr lvl="0" fontAlgn="base">
              <a:spcBef>
                <a:spcPct val="0"/>
              </a:spcBef>
              <a:spcAft>
                <a:spcPct val="0"/>
              </a:spcAft>
            </a:pPr>
            <a:r>
              <a:rPr lang="ru-RU" sz="2200" b="1" dirty="0">
                <a:solidFill>
                  <a:srgbClr val="333333"/>
                </a:solidFill>
                <a:latin typeface="Monotype Corsiva" pitchFamily="66" charset="0"/>
                <a:ea typeface="Trebuchet MS" pitchFamily="34" charset="0"/>
                <a:cs typeface="Times New Roman" pitchFamily="18" charset="0"/>
              </a:rPr>
              <a:t>2.Орден Отечественной войны II степени</a:t>
            </a:r>
            <a:endParaRPr lang="ru-RU" sz="600" dirty="0">
              <a:solidFill>
                <a:prstClr val="black"/>
              </a:solidFill>
              <a:latin typeface="Arial" pitchFamily="34" charset="0"/>
              <a:cs typeface="Arial" pitchFamily="34" charset="0"/>
            </a:endParaRPr>
          </a:p>
          <a:p>
            <a:pPr lvl="0" eaLnBrk="0" fontAlgn="base" hangingPunct="0">
              <a:spcBef>
                <a:spcPct val="0"/>
              </a:spcBef>
              <a:spcAft>
                <a:spcPct val="0"/>
              </a:spcAft>
            </a:pPr>
            <a:r>
              <a:rPr lang="ru-RU" sz="1600" dirty="0">
                <a:solidFill>
                  <a:srgbClr val="333333"/>
                </a:solidFill>
                <a:latin typeface="Monotype Corsiva" pitchFamily="66" charset="0"/>
                <a:ea typeface="Times New Roman" pitchFamily="18" charset="0"/>
                <a:cs typeface="Times New Roman" pitchFamily="18" charset="0"/>
              </a:rPr>
              <a:t>Звание: рядовой</a:t>
            </a:r>
            <a:r>
              <a:rPr lang="ru-RU" sz="1600" dirty="0">
                <a:solidFill>
                  <a:srgbClr val="333333"/>
                </a:solidFill>
                <a:latin typeface="Trebuchet MS"/>
                <a:ea typeface="Times New Roman" pitchFamily="18" charset="0"/>
                <a:cs typeface="Times New Roman" pitchFamily="18" charset="0"/>
              </a:rPr>
              <a:t> </a:t>
            </a:r>
            <a:r>
              <a:rPr lang="ru-RU" sz="1600" dirty="0">
                <a:solidFill>
                  <a:srgbClr val="333333"/>
                </a:solidFill>
                <a:latin typeface="Monotype Corsiva" pitchFamily="66" charset="0"/>
                <a:ea typeface="Times New Roman" pitchFamily="18" charset="0"/>
                <a:cs typeface="Times New Roman" pitchFamily="18" charset="0"/>
              </a:rPr>
              <a:t/>
            </a:r>
            <a:br>
              <a:rPr lang="ru-RU" sz="1600" dirty="0">
                <a:solidFill>
                  <a:srgbClr val="333333"/>
                </a:solidFill>
                <a:latin typeface="Monotype Corsiva" pitchFamily="66" charset="0"/>
                <a:ea typeface="Times New Roman" pitchFamily="18" charset="0"/>
                <a:cs typeface="Times New Roman" pitchFamily="18" charset="0"/>
              </a:rPr>
            </a:br>
            <a:r>
              <a:rPr lang="ru-RU" sz="1600" dirty="0">
                <a:solidFill>
                  <a:srgbClr val="333333"/>
                </a:solidFill>
                <a:latin typeface="Monotype Corsiva" pitchFamily="66" charset="0"/>
                <a:ea typeface="Times New Roman" pitchFamily="18" charset="0"/>
                <a:cs typeface="Arial" pitchFamily="34" charset="0"/>
              </a:rPr>
              <a:t>в РККА с 08.1942 года</a:t>
            </a:r>
            <a:r>
              <a:rPr lang="ru-RU" sz="1600" dirty="0">
                <a:solidFill>
                  <a:srgbClr val="333333"/>
                </a:solidFill>
                <a:latin typeface="Trebuchet MS"/>
                <a:ea typeface="Times New Roman" pitchFamily="18" charset="0"/>
                <a:cs typeface="Arial" pitchFamily="34" charset="0"/>
              </a:rPr>
              <a:t> </a:t>
            </a:r>
            <a:r>
              <a:rPr lang="ru-RU" sz="1600" dirty="0">
                <a:solidFill>
                  <a:srgbClr val="333333"/>
                </a:solidFill>
                <a:latin typeface="Monotype Corsiva" pitchFamily="66" charset="0"/>
                <a:ea typeface="Times New Roman" pitchFamily="18" charset="0"/>
                <a:cs typeface="Arial" pitchFamily="34" charset="0"/>
              </a:rPr>
              <a:t>Место призыва: </a:t>
            </a:r>
            <a:r>
              <a:rPr lang="ru-RU" sz="1600" dirty="0" err="1">
                <a:solidFill>
                  <a:srgbClr val="333333"/>
                </a:solidFill>
                <a:latin typeface="Monotype Corsiva" pitchFamily="66" charset="0"/>
                <a:ea typeface="Times New Roman" pitchFamily="18" charset="0"/>
                <a:cs typeface="Arial" pitchFamily="34" charset="0"/>
              </a:rPr>
              <a:t>Даниловский</a:t>
            </a:r>
            <a:r>
              <a:rPr lang="ru-RU" sz="1600" dirty="0">
                <a:solidFill>
                  <a:srgbClr val="333333"/>
                </a:solidFill>
                <a:latin typeface="Monotype Corsiva" pitchFamily="66" charset="0"/>
                <a:ea typeface="Times New Roman" pitchFamily="18" charset="0"/>
                <a:cs typeface="Arial" pitchFamily="34" charset="0"/>
              </a:rPr>
              <a:t> РВК, Сталинградская обл., </a:t>
            </a:r>
            <a:r>
              <a:rPr lang="ru-RU" sz="1600" dirty="0" err="1">
                <a:solidFill>
                  <a:srgbClr val="333333"/>
                </a:solidFill>
                <a:latin typeface="Monotype Corsiva" pitchFamily="66" charset="0"/>
                <a:ea typeface="Times New Roman" pitchFamily="18" charset="0"/>
                <a:cs typeface="Arial" pitchFamily="34" charset="0"/>
              </a:rPr>
              <a:t>Даниловский</a:t>
            </a:r>
            <a:r>
              <a:rPr lang="ru-RU" sz="1600" dirty="0">
                <a:solidFill>
                  <a:srgbClr val="333333"/>
                </a:solidFill>
                <a:latin typeface="Monotype Corsiva" pitchFamily="66" charset="0"/>
                <a:ea typeface="Times New Roman" pitchFamily="18" charset="0"/>
                <a:cs typeface="Arial" pitchFamily="34" charset="0"/>
              </a:rPr>
              <a:t> р-н</a:t>
            </a:r>
            <a:r>
              <a:rPr lang="ru-RU" sz="1600" dirty="0">
                <a:solidFill>
                  <a:srgbClr val="333333"/>
                </a:solidFill>
                <a:latin typeface="Trebuchet MS"/>
                <a:ea typeface="Times New Roman" pitchFamily="18" charset="0"/>
                <a:cs typeface="Arial" pitchFamily="34" charset="0"/>
              </a:rPr>
              <a:t> </a:t>
            </a:r>
            <a:endParaRPr lang="ru-RU" sz="1600" dirty="0">
              <a:solidFill>
                <a:srgbClr val="333333"/>
              </a:solidFill>
              <a:latin typeface="Monotype Corsiva" pitchFamily="66" charset="0"/>
              <a:ea typeface="Times New Roman" pitchFamily="18" charset="0"/>
              <a:cs typeface="Arial" pitchFamily="34" charset="0"/>
            </a:endParaRPr>
          </a:p>
          <a:p>
            <a:pPr lvl="0" eaLnBrk="0" fontAlgn="base" hangingPunct="0">
              <a:spcBef>
                <a:spcPct val="0"/>
              </a:spcBef>
              <a:spcAft>
                <a:spcPct val="0"/>
              </a:spcAft>
            </a:pPr>
            <a:r>
              <a:rPr lang="ru-RU" sz="1600" dirty="0">
                <a:solidFill>
                  <a:srgbClr val="333333"/>
                </a:solidFill>
                <a:latin typeface="Monotype Corsiva" pitchFamily="66" charset="0"/>
                <a:ea typeface="Times New Roman" pitchFamily="18" charset="0"/>
                <a:cs typeface="Arial" pitchFamily="34" charset="0"/>
              </a:rPr>
              <a:t>Место службы: 53 </a:t>
            </a:r>
            <a:r>
              <a:rPr lang="ru-RU" sz="1600" dirty="0" err="1">
                <a:solidFill>
                  <a:srgbClr val="333333"/>
                </a:solidFill>
                <a:latin typeface="Monotype Corsiva" pitchFamily="66" charset="0"/>
                <a:ea typeface="Times New Roman" pitchFamily="18" charset="0"/>
                <a:cs typeface="Arial" pitchFamily="34" charset="0"/>
              </a:rPr>
              <a:t>омцп</a:t>
            </a:r>
            <a:r>
              <a:rPr lang="ru-RU" sz="1600" dirty="0">
                <a:solidFill>
                  <a:srgbClr val="333333"/>
                </a:solidFill>
                <a:latin typeface="Monotype Corsiva" pitchFamily="66" charset="0"/>
                <a:ea typeface="Times New Roman" pitchFamily="18" charset="0"/>
                <a:cs typeface="Arial" pitchFamily="34" charset="0"/>
              </a:rPr>
              <a:t> 3 </a:t>
            </a:r>
            <a:r>
              <a:rPr lang="ru-RU" sz="1600" dirty="0" err="1">
                <a:solidFill>
                  <a:srgbClr val="333333"/>
                </a:solidFill>
                <a:latin typeface="Monotype Corsiva" pitchFamily="66" charset="0"/>
                <a:ea typeface="Times New Roman" pitchFamily="18" charset="0"/>
                <a:cs typeface="Arial" pitchFamily="34" charset="0"/>
              </a:rPr>
              <a:t>УкрФ</a:t>
            </a:r>
            <a:r>
              <a:rPr lang="ru-RU" sz="1600" dirty="0">
                <a:solidFill>
                  <a:srgbClr val="333333"/>
                </a:solidFill>
                <a:latin typeface="Monotype Corsiva" pitchFamily="66" charset="0"/>
                <a:ea typeface="Times New Roman" pitchFamily="18" charset="0"/>
                <a:cs typeface="Arial" pitchFamily="34" charset="0"/>
              </a:rPr>
              <a:t> </a:t>
            </a:r>
            <a:r>
              <a:rPr lang="ru-RU" sz="600" dirty="0">
                <a:solidFill>
                  <a:prstClr val="black"/>
                </a:solidFill>
                <a:latin typeface="Arial" pitchFamily="34" charset="0"/>
                <a:cs typeface="Arial" pitchFamily="34" charset="0"/>
              </a:rPr>
              <a:t> </a:t>
            </a:r>
            <a:endParaRPr lang="ru-RU" dirty="0">
              <a:solidFill>
                <a:prstClr val="black"/>
              </a:solidFill>
              <a:latin typeface="Arial" pitchFamily="34" charset="0"/>
              <a:cs typeface="Arial" pitchFamily="34" charset="0"/>
            </a:endParaRPr>
          </a:p>
        </p:txBody>
      </p:sp>
      <p:sp>
        <p:nvSpPr>
          <p:cNvPr id="54280" name="Rectangle 8"/>
          <p:cNvSpPr>
            <a:spLocks noChangeArrowheads="1"/>
          </p:cNvSpPr>
          <p:nvPr/>
        </p:nvSpPr>
        <p:spPr bwMode="auto">
          <a:xfrm>
            <a:off x="0" y="0"/>
            <a:ext cx="875561" cy="338554"/>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dirty="0" smtClean="0">
                <a:ln>
                  <a:noFill/>
                </a:ln>
                <a:solidFill>
                  <a:srgbClr val="333333"/>
                </a:solidFill>
                <a:effectLst/>
                <a:latin typeface="Monotype Corsiva" pitchFamily="66" charset="0"/>
                <a:ea typeface="Times New Roman" pitchFamily="18" charset="0"/>
                <a:cs typeface="Arial" pitchFamily="34" charset="0"/>
              </a:rPr>
              <a:t>              </a:t>
            </a:r>
            <a:r>
              <a:rPr kumimoji="0" lang="ru-RU" sz="1600" b="0" i="0" u="none" strike="noStrike" cap="none" normalizeH="0" baseline="0" dirty="0" smtClean="0">
                <a:ln>
                  <a:noFill/>
                </a:ln>
                <a:solidFill>
                  <a:srgbClr val="333333"/>
                </a:solidFill>
                <a:effectLst/>
                <a:latin typeface="Trebuchet MS"/>
                <a:ea typeface="Times New Roman" pitchFamily="18" charset="0"/>
                <a:cs typeface="Arial" pitchFamily="34" charset="0"/>
              </a:rPr>
              <a:t> </a:t>
            </a: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54279" name="Рисунок 7"/>
          <p:cNvPicPr>
            <a:picLocks noChangeAspect="1" noChangeArrowheads="1"/>
          </p:cNvPicPr>
          <p:nvPr/>
        </p:nvPicPr>
        <p:blipFill>
          <a:blip r:embed="rId3" cstate="print"/>
          <a:srcRect/>
          <a:stretch>
            <a:fillRect/>
          </a:stretch>
        </p:blipFill>
        <p:spPr bwMode="auto">
          <a:xfrm>
            <a:off x="2571736" y="4071942"/>
            <a:ext cx="5988050" cy="2298700"/>
          </a:xfrm>
          <a:prstGeom prst="rect">
            <a:avLst/>
          </a:prstGeom>
          <a:noFill/>
        </p:spPr>
      </p:pic>
      <p:sp>
        <p:nvSpPr>
          <p:cNvPr id="54281" name="Rectangle 9"/>
          <p:cNvSpPr>
            <a:spLocks noChangeArrowheads="1"/>
          </p:cNvSpPr>
          <p:nvPr/>
        </p:nvSpPr>
        <p:spPr bwMode="auto">
          <a:xfrm>
            <a:off x="0" y="2755900"/>
            <a:ext cx="184731" cy="677108"/>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dirty="0" smtClean="0">
                <a:ln>
                  <a:noFill/>
                </a:ln>
                <a:solidFill>
                  <a:srgbClr val="333333"/>
                </a:solidFill>
                <a:effectLst/>
                <a:latin typeface="Monotype Corsiva" pitchFamily="66" charset="0"/>
                <a:ea typeface="Times New Roman" pitchFamily="18" charset="0"/>
                <a:cs typeface="Arial" pitchFamily="34" charset="0"/>
              </a:rPr>
              <a:t/>
            </a:r>
            <a:br>
              <a:rPr kumimoji="0" lang="ru-RU" sz="1600" b="0" i="0" u="none" strike="noStrike" cap="none" normalizeH="0" baseline="0" dirty="0" smtClean="0">
                <a:ln>
                  <a:noFill/>
                </a:ln>
                <a:solidFill>
                  <a:srgbClr val="333333"/>
                </a:solidFill>
                <a:effectLst/>
                <a:latin typeface="Monotype Corsiva" pitchFamily="66" charset="0"/>
                <a:ea typeface="Times New Roman" pitchFamily="18" charset="0"/>
                <a:cs typeface="Arial" pitchFamily="34" charset="0"/>
              </a:rPr>
            </a:br>
            <a:r>
              <a:rPr kumimoji="0" lang="ru-RU" sz="1600" b="0" i="0" u="none" strike="noStrike" cap="none" normalizeH="0" baseline="0" dirty="0" smtClean="0">
                <a:ln>
                  <a:noFill/>
                </a:ln>
                <a:solidFill>
                  <a:srgbClr val="333333"/>
                </a:solidFill>
                <a:effectLst/>
                <a:latin typeface="Monotype Corsiva" pitchFamily="66" charset="0"/>
                <a:ea typeface="Times New Roman" pitchFamily="18" charset="0"/>
                <a:cs typeface="Arial" pitchFamily="34" charset="0"/>
              </a:rPr>
              <a:t/>
            </a:r>
            <a:br>
              <a:rPr kumimoji="0" lang="ru-RU" sz="1600" b="0" i="0" u="none" strike="noStrike" cap="none" normalizeH="0" baseline="0" dirty="0" smtClean="0">
                <a:ln>
                  <a:noFill/>
                </a:ln>
                <a:solidFill>
                  <a:srgbClr val="333333"/>
                </a:solidFill>
                <a:effectLst/>
                <a:latin typeface="Monotype Corsiva" pitchFamily="66" charset="0"/>
                <a:ea typeface="Times New Roman" pitchFamily="18" charset="0"/>
                <a:cs typeface="Arial" pitchFamily="34" charset="0"/>
              </a:rPr>
            </a:br>
            <a:endParaRPr kumimoji="0" lang="ru-RU" sz="600" b="0" i="0" u="none" strike="noStrike" cap="none" normalizeH="0" baseline="0" dirty="0" smtClean="0">
              <a:ln>
                <a:noFill/>
              </a:ln>
              <a:solidFill>
                <a:schemeClr val="tx1"/>
              </a:solidFill>
              <a:effectLst/>
              <a:latin typeface="Arial" pitchFamily="34" charset="0"/>
              <a:cs typeface="Arial" pitchFamily="34" charset="0"/>
            </a:endParaRPr>
          </a:p>
        </p:txBody>
      </p:sp>
      <p:sp>
        <p:nvSpPr>
          <p:cNvPr id="14" name="Прямоугольник 13"/>
          <p:cNvSpPr/>
          <p:nvPr/>
        </p:nvSpPr>
        <p:spPr>
          <a:xfrm>
            <a:off x="357158" y="3909011"/>
            <a:ext cx="2601671" cy="338554"/>
          </a:xfrm>
          <a:prstGeom prst="rect">
            <a:avLst/>
          </a:prstGeom>
        </p:spPr>
        <p:txBody>
          <a:bodyPr wrap="square">
            <a:spAutoFit/>
          </a:bodyPr>
          <a:lstStyle/>
          <a:p>
            <a:r>
              <a:rPr lang="ru-RU" sz="1600" dirty="0">
                <a:solidFill>
                  <a:srgbClr val="333333"/>
                </a:solidFill>
                <a:latin typeface="Monotype Corsiva" pitchFamily="66" charset="0"/>
                <a:ea typeface="Times New Roman" pitchFamily="18" charset="0"/>
                <a:cs typeface="Arial" pitchFamily="34" charset="0"/>
              </a:rPr>
              <a:t>Дата подвига: 23.08.1944 </a:t>
            </a:r>
            <a:endParaRPr lang="ru-RU" dirty="0"/>
          </a:p>
        </p:txBody>
      </p:sp>
      <p:sp>
        <p:nvSpPr>
          <p:cNvPr id="15" name="Прямоугольник 14"/>
          <p:cNvSpPr/>
          <p:nvPr/>
        </p:nvSpPr>
        <p:spPr>
          <a:xfrm>
            <a:off x="357158" y="4264611"/>
            <a:ext cx="2193841" cy="338554"/>
          </a:xfrm>
          <a:prstGeom prst="rect">
            <a:avLst/>
          </a:prstGeom>
        </p:spPr>
        <p:txBody>
          <a:bodyPr wrap="square">
            <a:spAutoFit/>
          </a:bodyPr>
          <a:lstStyle/>
          <a:p>
            <a:pPr lvl="0" eaLnBrk="0" fontAlgn="base" hangingPunct="0">
              <a:spcBef>
                <a:spcPct val="0"/>
              </a:spcBef>
              <a:spcAft>
                <a:spcPct val="0"/>
              </a:spcAft>
            </a:pPr>
            <a:r>
              <a:rPr lang="ru-RU" sz="1600" dirty="0">
                <a:solidFill>
                  <a:srgbClr val="888888"/>
                </a:solidFill>
                <a:latin typeface="Monotype Corsiva" pitchFamily="66" charset="0"/>
                <a:ea typeface="Times New Roman" pitchFamily="18" charset="0"/>
                <a:cs typeface="Arial" pitchFamily="34" charset="0"/>
              </a:rPr>
              <a:t>№ записи: 42284654</a:t>
            </a:r>
            <a:endParaRPr lang="ru-RU" dirty="0">
              <a:solidFill>
                <a:prstClr val="black"/>
              </a:solidFill>
              <a:latin typeface="Arial" pitchFamily="34" charset="0"/>
              <a:cs typeface="Arial" pitchFamily="34"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p:nvPr/>
        </p:nvPicPr>
        <p:blipFill>
          <a:blip r:embed="rId2" cstate="print">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a14="http://schemas.microsoft.com/office/drawing/2010/main" xmlns:wps="http://schemas.microsoft.com/office/word/2010/wordprocessingShape" xmlns:wpi="http://schemas.microsoft.com/office/word/2010/wordprocessingInk" xmlns:wpg="http://schemas.microsoft.com/office/word/2010/wordprocessingGroup" xmlns:w16se="http://schemas.microsoft.com/office/word/2015/wordml/symex" xmlns:w16cid="http://schemas.microsoft.com/office/word/2016/wordml/cid" xmlns:w15="http://schemas.microsoft.com/office/word/2012/wordml"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xmlns="" xmlns:pic="http://schemas.openxmlformats.org/drawingml/2006/picture" xmlns:lc="http://schemas.openxmlformats.org/drawingml/2006/lockedCanvas" val="0"/>
              </a:ext>
            </a:extLst>
          </a:blip>
          <a:stretch>
            <a:fillRect/>
          </a:stretch>
        </p:blipFill>
        <p:spPr>
          <a:xfrm>
            <a:off x="5429256" y="928670"/>
            <a:ext cx="3232593" cy="4534214"/>
          </a:xfrm>
          <a:prstGeom prst="rect">
            <a:avLst/>
          </a:prstGeom>
        </p:spPr>
      </p:pic>
      <p:sp>
        <p:nvSpPr>
          <p:cNvPr id="53250"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53251" name="Rectangle 3"/>
          <p:cNvSpPr>
            <a:spLocks noChangeArrowheads="1"/>
          </p:cNvSpPr>
          <p:nvPr/>
        </p:nvSpPr>
        <p:spPr bwMode="auto">
          <a:xfrm>
            <a:off x="642910" y="857232"/>
            <a:ext cx="4643470" cy="440120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2000" b="1" i="0" u="none" strike="noStrike" cap="none" normalizeH="0" baseline="0" dirty="0" smtClean="0">
                <a:ln>
                  <a:noFill/>
                </a:ln>
                <a:solidFill>
                  <a:srgbClr val="000000"/>
                </a:solidFill>
                <a:effectLst/>
                <a:latin typeface="Monotype Corsiva" pitchFamily="66" charset="0"/>
                <a:ea typeface="Times New Roman" pitchFamily="18" charset="0"/>
                <a:cs typeface="Arial" pitchFamily="34" charset="0"/>
              </a:rPr>
              <a:t>Рассказ  Ковалева Матвея о двоюродном прапрадедушке </a:t>
            </a:r>
            <a:r>
              <a:rPr kumimoji="0" lang="ru-RU" sz="2000" b="1" i="0" u="none" strike="noStrike" cap="none" normalizeH="0" baseline="0" dirty="0" err="1" smtClean="0">
                <a:ln>
                  <a:noFill/>
                </a:ln>
                <a:solidFill>
                  <a:srgbClr val="000000"/>
                </a:solidFill>
                <a:effectLst/>
                <a:latin typeface="Monotype Corsiva" pitchFamily="66" charset="0"/>
                <a:ea typeface="Times New Roman" pitchFamily="18" charset="0"/>
                <a:cs typeface="Arial" pitchFamily="34" charset="0"/>
              </a:rPr>
              <a:t>Воложанинова</a:t>
            </a:r>
            <a:r>
              <a:rPr kumimoji="0" lang="ru-RU" sz="2000" b="1" i="0" u="none" strike="noStrike" cap="none" normalizeH="0" baseline="0" dirty="0" smtClean="0">
                <a:ln>
                  <a:noFill/>
                </a:ln>
                <a:solidFill>
                  <a:srgbClr val="000000"/>
                </a:solidFill>
                <a:effectLst/>
                <a:latin typeface="Monotype Corsiva" pitchFamily="66" charset="0"/>
                <a:ea typeface="Times New Roman" pitchFamily="18" charset="0"/>
                <a:cs typeface="Arial" pitchFamily="34" charset="0"/>
              </a:rPr>
              <a:t> Ивана Георгиевича:</a:t>
            </a:r>
            <a:endParaRPr kumimoji="0" lang="ru-RU"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2000" b="1" i="0" u="none" strike="noStrike" cap="none" normalizeH="0" baseline="0" dirty="0" smtClean="0">
                <a:ln>
                  <a:noFill/>
                </a:ln>
                <a:solidFill>
                  <a:srgbClr val="000000"/>
                </a:solidFill>
                <a:effectLst/>
                <a:latin typeface="Trebuchet MS"/>
                <a:ea typeface="Times New Roman" pitchFamily="18" charset="0"/>
                <a:cs typeface="Arial" pitchFamily="34" charset="0"/>
              </a:rPr>
              <a:t>«</a:t>
            </a:r>
            <a:r>
              <a:rPr kumimoji="0" lang="ru-RU" sz="2000" b="1" i="0" u="none" strike="noStrike" cap="none" normalizeH="0" baseline="0" dirty="0" smtClean="0">
                <a:ln>
                  <a:noFill/>
                </a:ln>
                <a:solidFill>
                  <a:srgbClr val="000000"/>
                </a:solidFill>
                <a:effectLst/>
                <a:latin typeface="Monotype Corsiva" pitchFamily="66" charset="0"/>
                <a:ea typeface="Times New Roman" pitchFamily="18" charset="0"/>
                <a:cs typeface="Arial" pitchFamily="34" charset="0"/>
              </a:rPr>
              <a:t>Мой двоюродный прапрадед Иван Георгиевич после окончании Высшего пехотного училища Новосибирска получил звание  и был отправлен на фронт. Сначала  попал в московский округ, затем его отправили в Сталинград. Был командиром взвода. Во время боя был ранен в ногу и контужен. В тяжелом состоянии был отправлен в госпиталь в Свердловск, где пролежал 8 месяцев. </a:t>
            </a:r>
            <a:r>
              <a:rPr kumimoji="0" lang="ru-RU" sz="2000" b="1" i="0" u="none" strike="noStrike" cap="none" normalizeH="0" baseline="0" dirty="0" err="1" smtClean="0">
                <a:ln>
                  <a:noFill/>
                </a:ln>
                <a:solidFill>
                  <a:srgbClr val="000000"/>
                </a:solidFill>
                <a:effectLst/>
                <a:latin typeface="Monotype Corsiva" pitchFamily="66" charset="0"/>
                <a:ea typeface="Times New Roman" pitchFamily="18" charset="0"/>
                <a:cs typeface="Arial" pitchFamily="34" charset="0"/>
              </a:rPr>
              <a:t>Вконце</a:t>
            </a:r>
            <a:r>
              <a:rPr kumimoji="0" lang="ru-RU" sz="2000" b="1" i="0" u="none" strike="noStrike" cap="none" normalizeH="0" baseline="0" dirty="0" smtClean="0">
                <a:ln>
                  <a:noFill/>
                </a:ln>
                <a:solidFill>
                  <a:srgbClr val="000000"/>
                </a:solidFill>
                <a:effectLst/>
                <a:latin typeface="Monotype Corsiva" pitchFamily="66" charset="0"/>
                <a:ea typeface="Times New Roman" pitchFamily="18" charset="0"/>
                <a:cs typeface="Arial" pitchFamily="34" charset="0"/>
              </a:rPr>
              <a:t> 1943 года был выписан из госпиталя инвалидом 3 группы.</a:t>
            </a:r>
            <a:r>
              <a:rPr kumimoji="0" lang="ru-RU" sz="2000" b="1" i="0" u="none" strike="noStrike" cap="none" normalizeH="0" baseline="0" dirty="0" smtClean="0">
                <a:ln>
                  <a:noFill/>
                </a:ln>
                <a:solidFill>
                  <a:srgbClr val="000000"/>
                </a:solidFill>
                <a:effectLst/>
                <a:latin typeface="Trebuchet MS"/>
                <a:ea typeface="Times New Roman" pitchFamily="18" charset="0"/>
                <a:cs typeface="Arial" pitchFamily="34" charset="0"/>
              </a:rPr>
              <a:t>»</a:t>
            </a: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7" name="Прямоугольник 6"/>
          <p:cNvSpPr/>
          <p:nvPr/>
        </p:nvSpPr>
        <p:spPr>
          <a:xfrm>
            <a:off x="5643570" y="5715016"/>
            <a:ext cx="3000396" cy="461665"/>
          </a:xfrm>
          <a:prstGeom prst="rect">
            <a:avLst/>
          </a:prstGeom>
        </p:spPr>
        <p:txBody>
          <a:bodyPr wrap="square">
            <a:spAutoFit/>
          </a:bodyPr>
          <a:lstStyle/>
          <a:p>
            <a:r>
              <a:rPr lang="ru-RU" sz="2400" b="1" dirty="0" smtClean="0">
                <a:solidFill>
                  <a:prstClr val="black"/>
                </a:solidFill>
                <a:latin typeface="Monotype Corsiva" pitchFamily="66" charset="0"/>
              </a:rPr>
              <a:t>      Ковалев </a:t>
            </a:r>
            <a:r>
              <a:rPr lang="ru-RU" sz="2400" b="1" dirty="0">
                <a:solidFill>
                  <a:prstClr val="black"/>
                </a:solidFill>
                <a:latin typeface="Monotype Corsiva" pitchFamily="66" charset="0"/>
              </a:rPr>
              <a:t>Матвей</a:t>
            </a:r>
            <a:endParaRPr lang="ru-RU" sz="2400" dirty="0">
              <a:latin typeface="Monotype Corsiva" pitchFamily="66"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p:nvPr/>
        </p:nvPicPr>
        <p:blipFill>
          <a:blip r:embed="rId2">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a14="http://schemas.microsoft.com/office/drawing/2010/main" xmlns:wps="http://schemas.microsoft.com/office/word/2010/wordprocessingShape" xmlns:wpi="http://schemas.microsoft.com/office/word/2010/wordprocessingInk" xmlns:wpg="http://schemas.microsoft.com/office/word/2010/wordprocessingGroup" xmlns:w16se="http://schemas.microsoft.com/office/word/2015/wordml/symex" xmlns:w16cid="http://schemas.microsoft.com/office/word/2016/wordml/cid" xmlns:w15="http://schemas.microsoft.com/office/word/2012/wordml"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xmlns="" xmlns:pic="http://schemas.openxmlformats.org/drawingml/2006/picture" xmlns:lc="http://schemas.openxmlformats.org/drawingml/2006/lockedCanvas" val="0"/>
              </a:ext>
            </a:extLst>
          </a:blip>
          <a:stretch>
            <a:fillRect/>
          </a:stretch>
        </p:blipFill>
        <p:spPr>
          <a:xfrm>
            <a:off x="857224" y="714356"/>
            <a:ext cx="3277843" cy="3941592"/>
          </a:xfrm>
          <a:prstGeom prst="rect">
            <a:avLst/>
          </a:prstGeom>
        </p:spPr>
      </p:pic>
      <p:pic>
        <p:nvPicPr>
          <p:cNvPr id="3" name="Рисунок 2"/>
          <p:cNvPicPr/>
          <p:nvPr/>
        </p:nvPicPr>
        <p:blipFill>
          <a:blip r:embed="rId3" cstate="print">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a14="http://schemas.microsoft.com/office/drawing/2010/main" xmlns:wps="http://schemas.microsoft.com/office/word/2010/wordprocessingShape" xmlns:wpi="http://schemas.microsoft.com/office/word/2010/wordprocessingInk" xmlns:wpg="http://schemas.microsoft.com/office/word/2010/wordprocessingGroup" xmlns:w16se="http://schemas.microsoft.com/office/word/2015/wordml/symex" xmlns:w16cid="http://schemas.microsoft.com/office/word/2016/wordml/cid" xmlns:w15="http://schemas.microsoft.com/office/word/2012/wordml"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xmlns="" xmlns:pic="http://schemas.openxmlformats.org/drawingml/2006/picture" xmlns:lc="http://schemas.openxmlformats.org/drawingml/2006/lockedCanvas" val="0"/>
              </a:ext>
            </a:extLst>
          </a:blip>
          <a:stretch>
            <a:fillRect/>
          </a:stretch>
        </p:blipFill>
        <p:spPr>
          <a:xfrm>
            <a:off x="4714876" y="714356"/>
            <a:ext cx="3564318" cy="3940456"/>
          </a:xfrm>
          <a:prstGeom prst="rect">
            <a:avLst/>
          </a:prstGeom>
        </p:spPr>
      </p:pic>
      <p:sp>
        <p:nvSpPr>
          <p:cNvPr id="5" name="Прямоугольник 4"/>
          <p:cNvSpPr/>
          <p:nvPr/>
        </p:nvSpPr>
        <p:spPr>
          <a:xfrm>
            <a:off x="698500" y="4929198"/>
            <a:ext cx="8088342" cy="830997"/>
          </a:xfrm>
          <a:prstGeom prst="rect">
            <a:avLst/>
          </a:prstGeom>
        </p:spPr>
        <p:txBody>
          <a:bodyPr wrap="square">
            <a:spAutoFit/>
          </a:bodyPr>
          <a:lstStyle/>
          <a:p>
            <a:pPr lvl="0" fontAlgn="base">
              <a:spcBef>
                <a:spcPct val="0"/>
              </a:spcBef>
              <a:spcAft>
                <a:spcPct val="0"/>
              </a:spcAft>
            </a:pPr>
            <a:r>
              <a:rPr lang="ru-RU" sz="2400" b="1" dirty="0" smtClean="0">
                <a:solidFill>
                  <a:srgbClr val="000000"/>
                </a:solidFill>
                <a:latin typeface="Monotype Corsiva" pitchFamily="66" charset="0"/>
                <a:ea typeface="Times New Roman" pitchFamily="18" charset="0"/>
                <a:cs typeface="Arial" pitchFamily="34" charset="0"/>
              </a:rPr>
              <a:t>      Фото </a:t>
            </a:r>
            <a:r>
              <a:rPr lang="ru-RU" sz="2400" b="1" dirty="0">
                <a:solidFill>
                  <a:srgbClr val="000000"/>
                </a:solidFill>
                <a:latin typeface="Monotype Corsiva" pitchFamily="66" charset="0"/>
                <a:ea typeface="Times New Roman" pitchFamily="18" charset="0"/>
                <a:cs typeface="Arial" pitchFamily="34" charset="0"/>
              </a:rPr>
              <a:t>медалей и наград моего двоюродного прапрадеда  </a:t>
            </a:r>
            <a:endParaRPr lang="ru-RU" sz="2400" b="1" dirty="0" smtClean="0">
              <a:solidFill>
                <a:srgbClr val="000000"/>
              </a:solidFill>
              <a:latin typeface="Monotype Corsiva" pitchFamily="66" charset="0"/>
              <a:ea typeface="Times New Roman" pitchFamily="18" charset="0"/>
              <a:cs typeface="Arial" pitchFamily="34" charset="0"/>
            </a:endParaRPr>
          </a:p>
          <a:p>
            <a:pPr lvl="0" fontAlgn="base">
              <a:spcBef>
                <a:spcPct val="0"/>
              </a:spcBef>
              <a:spcAft>
                <a:spcPct val="0"/>
              </a:spcAft>
            </a:pPr>
            <a:r>
              <a:rPr lang="ru-RU" sz="2400" b="1" dirty="0">
                <a:solidFill>
                  <a:srgbClr val="000000"/>
                </a:solidFill>
                <a:latin typeface="Monotype Corsiva" pitchFamily="66" charset="0"/>
                <a:ea typeface="Times New Roman" pitchFamily="18" charset="0"/>
                <a:cs typeface="Arial" pitchFamily="34" charset="0"/>
              </a:rPr>
              <a:t> </a:t>
            </a:r>
            <a:r>
              <a:rPr lang="ru-RU" sz="2400" b="1" dirty="0" smtClean="0">
                <a:solidFill>
                  <a:srgbClr val="000000"/>
                </a:solidFill>
                <a:latin typeface="Monotype Corsiva" pitchFamily="66" charset="0"/>
                <a:ea typeface="Times New Roman" pitchFamily="18" charset="0"/>
                <a:cs typeface="Arial" pitchFamily="34" charset="0"/>
              </a:rPr>
              <a:t>               </a:t>
            </a:r>
            <a:r>
              <a:rPr lang="ru-RU" sz="2400" b="1" dirty="0" err="1" smtClean="0">
                <a:solidFill>
                  <a:srgbClr val="000000"/>
                </a:solidFill>
                <a:latin typeface="Monotype Corsiva" pitchFamily="66" charset="0"/>
                <a:ea typeface="Times New Roman" pitchFamily="18" charset="0"/>
                <a:cs typeface="Arial" pitchFamily="34" charset="0"/>
              </a:rPr>
              <a:t>Волжанинова</a:t>
            </a:r>
            <a:r>
              <a:rPr lang="ru-RU" sz="2400" b="1" dirty="0" smtClean="0">
                <a:solidFill>
                  <a:srgbClr val="000000"/>
                </a:solidFill>
                <a:latin typeface="Monotype Corsiva" pitchFamily="66" charset="0"/>
                <a:ea typeface="Times New Roman" pitchFamily="18" charset="0"/>
                <a:cs typeface="Arial" pitchFamily="34" charset="0"/>
              </a:rPr>
              <a:t> </a:t>
            </a:r>
            <a:r>
              <a:rPr lang="ru-RU" sz="2400" b="1" dirty="0">
                <a:solidFill>
                  <a:srgbClr val="000000"/>
                </a:solidFill>
                <a:latin typeface="Monotype Corsiva" pitchFamily="66" charset="0"/>
                <a:ea typeface="Times New Roman" pitchFamily="18" charset="0"/>
                <a:cs typeface="Arial" pitchFamily="34" charset="0"/>
              </a:rPr>
              <a:t>Ивана Георгиевича</a:t>
            </a:r>
            <a:endParaRPr lang="ru-RU" sz="2400" dirty="0">
              <a:solidFill>
                <a:prstClr val="black"/>
              </a:solidFill>
              <a:latin typeface="Arial" pitchFamily="34" charset="0"/>
              <a:cs typeface="Arial" pitchFamily="34"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p:nvPr/>
        </p:nvPicPr>
        <p:blipFill>
          <a:blip r:embed="rId2" cstate="print">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a14="http://schemas.microsoft.com/office/drawing/2010/main" xmlns:wps="http://schemas.microsoft.com/office/word/2010/wordprocessingShape" xmlns:wpi="http://schemas.microsoft.com/office/word/2010/wordprocessingInk" xmlns:wpg="http://schemas.microsoft.com/office/word/2010/wordprocessingGroup" xmlns:w16se="http://schemas.microsoft.com/office/word/2015/wordml/symex" xmlns:w16cid="http://schemas.microsoft.com/office/word/2016/wordml/cid" xmlns:w15="http://schemas.microsoft.com/office/word/2012/wordml"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xmlns="" xmlns:pic="http://schemas.openxmlformats.org/drawingml/2006/picture" xmlns:lc="http://schemas.openxmlformats.org/drawingml/2006/lockedCanvas" val="0"/>
              </a:ext>
            </a:extLst>
          </a:blip>
          <a:stretch>
            <a:fillRect/>
          </a:stretch>
        </p:blipFill>
        <p:spPr>
          <a:xfrm rot="10800000">
            <a:off x="857224" y="500042"/>
            <a:ext cx="7685700" cy="5429288"/>
          </a:xfrm>
          <a:prstGeom prst="rect">
            <a:avLst/>
          </a:prstGeom>
        </p:spPr>
      </p:pic>
      <p:sp>
        <p:nvSpPr>
          <p:cNvPr id="5" name="Текст 4"/>
          <p:cNvSpPr>
            <a:spLocks noGrp="1"/>
          </p:cNvSpPr>
          <p:nvPr>
            <p:ph type="body" sz="half" idx="4294967295"/>
          </p:nvPr>
        </p:nvSpPr>
        <p:spPr>
          <a:xfrm>
            <a:off x="0" y="5929313"/>
            <a:ext cx="7215188" cy="642937"/>
          </a:xfrm>
        </p:spPr>
        <p:txBody>
          <a:bodyPr>
            <a:normAutofit/>
          </a:bodyPr>
          <a:lstStyle/>
          <a:p>
            <a:pPr>
              <a:buNone/>
            </a:pPr>
            <a:r>
              <a:rPr lang="ru-RU" dirty="0" smtClean="0"/>
              <a:t>           Прадедушка Гладких Полины</a:t>
            </a:r>
            <a:endParaRPr lang="ru-RU"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p:nvPr/>
        </p:nvPicPr>
        <p:blipFill>
          <a:blip r:embed="rId2" cstate="print">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a14="http://schemas.microsoft.com/office/drawing/2010/main" xmlns:wps="http://schemas.microsoft.com/office/word/2010/wordprocessingShape" xmlns:wpi="http://schemas.microsoft.com/office/word/2010/wordprocessingInk" xmlns:wpg="http://schemas.microsoft.com/office/word/2010/wordprocessingGroup" xmlns:w16se="http://schemas.microsoft.com/office/word/2015/wordml/symex" xmlns:w16cid="http://schemas.microsoft.com/office/word/2016/wordml/cid" xmlns:w15="http://schemas.microsoft.com/office/word/2012/wordml"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xmlns="" xmlns:pic="http://schemas.openxmlformats.org/drawingml/2006/picture" xmlns:lc="http://schemas.openxmlformats.org/drawingml/2006/lockedCanvas" val="0"/>
              </a:ext>
            </a:extLst>
          </a:blip>
          <a:stretch>
            <a:fillRect/>
          </a:stretch>
        </p:blipFill>
        <p:spPr>
          <a:xfrm>
            <a:off x="428596" y="571480"/>
            <a:ext cx="8358246" cy="5143536"/>
          </a:xfrm>
          <a:prstGeom prst="rect">
            <a:avLst/>
          </a:prstGeom>
        </p:spPr>
      </p:pic>
      <p:sp>
        <p:nvSpPr>
          <p:cNvPr id="4" name="Прямоугольник 3"/>
          <p:cNvSpPr/>
          <p:nvPr/>
        </p:nvSpPr>
        <p:spPr>
          <a:xfrm rot="10800000" flipV="1">
            <a:off x="596900" y="5900966"/>
            <a:ext cx="6689744" cy="707886"/>
          </a:xfrm>
          <a:prstGeom prst="rect">
            <a:avLst/>
          </a:prstGeom>
        </p:spPr>
        <p:txBody>
          <a:bodyPr wrap="square">
            <a:spAutoFit/>
          </a:bodyPr>
          <a:lstStyle/>
          <a:p>
            <a:pPr lvl="0" fontAlgn="base">
              <a:spcBef>
                <a:spcPct val="0"/>
              </a:spcBef>
              <a:spcAft>
                <a:spcPct val="0"/>
              </a:spcAft>
            </a:pPr>
            <a:r>
              <a:rPr lang="ru-RU" sz="2000" b="1" dirty="0">
                <a:solidFill>
                  <a:prstClr val="black"/>
                </a:solidFill>
                <a:latin typeface="Trebuchet MS"/>
                <a:ea typeface="Trebuchet MS" pitchFamily="34" charset="0"/>
                <a:cs typeface="Times New Roman" pitchFamily="18" charset="0"/>
              </a:rPr>
              <a:t>«</a:t>
            </a:r>
            <a:r>
              <a:rPr lang="ru-RU" sz="2000" b="1" dirty="0">
                <a:solidFill>
                  <a:prstClr val="black"/>
                </a:solidFill>
                <a:latin typeface="Monotype Corsiva" pitchFamily="66" charset="0"/>
                <a:ea typeface="Trebuchet MS" pitchFamily="34" charset="0"/>
                <a:cs typeface="Times New Roman" pitchFamily="18" charset="0"/>
              </a:rPr>
              <a:t>Жди меня и я вернусь</a:t>
            </a:r>
            <a:r>
              <a:rPr lang="ru-RU" sz="2000" b="1" dirty="0">
                <a:solidFill>
                  <a:prstClr val="black"/>
                </a:solidFill>
                <a:latin typeface="Trebuchet MS"/>
                <a:ea typeface="Trebuchet MS" pitchFamily="34" charset="0"/>
                <a:cs typeface="Times New Roman" pitchFamily="18" charset="0"/>
              </a:rPr>
              <a:t>…»</a:t>
            </a:r>
            <a:endParaRPr lang="ru-RU" sz="600" dirty="0">
              <a:solidFill>
                <a:prstClr val="black"/>
              </a:solidFill>
              <a:latin typeface="Arial" pitchFamily="34" charset="0"/>
              <a:cs typeface="Arial" pitchFamily="34" charset="0"/>
            </a:endParaRPr>
          </a:p>
          <a:p>
            <a:pPr lvl="0" eaLnBrk="0" fontAlgn="base" hangingPunct="0">
              <a:spcBef>
                <a:spcPct val="0"/>
              </a:spcBef>
              <a:spcAft>
                <a:spcPct val="0"/>
              </a:spcAft>
            </a:pPr>
            <a:r>
              <a:rPr lang="ru-RU" sz="2000" b="1" dirty="0" err="1">
                <a:solidFill>
                  <a:prstClr val="black"/>
                </a:solidFill>
                <a:latin typeface="Monotype Corsiva" pitchFamily="66" charset="0"/>
                <a:ea typeface="Trebuchet MS" pitchFamily="34" charset="0"/>
                <a:cs typeface="Times New Roman" pitchFamily="18" charset="0"/>
              </a:rPr>
              <a:t>Кыркуулова</a:t>
            </a:r>
            <a:r>
              <a:rPr lang="ru-RU" sz="2000" b="1" dirty="0">
                <a:solidFill>
                  <a:prstClr val="black"/>
                </a:solidFill>
                <a:latin typeface="Monotype Corsiva" pitchFamily="66" charset="0"/>
                <a:ea typeface="Trebuchet MS" pitchFamily="34" charset="0"/>
                <a:cs typeface="Times New Roman" pitchFamily="18" charset="0"/>
              </a:rPr>
              <a:t> </a:t>
            </a:r>
            <a:r>
              <a:rPr lang="ru-RU" sz="2000" b="1" dirty="0" err="1">
                <a:solidFill>
                  <a:prstClr val="black"/>
                </a:solidFill>
                <a:latin typeface="Monotype Corsiva" pitchFamily="66" charset="0"/>
                <a:ea typeface="Trebuchet MS" pitchFamily="34" charset="0"/>
                <a:cs typeface="Times New Roman" pitchFamily="18" charset="0"/>
              </a:rPr>
              <a:t>Нурзида</a:t>
            </a:r>
            <a:r>
              <a:rPr lang="ru-RU" sz="2000" b="1" dirty="0">
                <a:solidFill>
                  <a:prstClr val="black"/>
                </a:solidFill>
                <a:latin typeface="Monotype Corsiva" pitchFamily="66" charset="0"/>
                <a:ea typeface="Trebuchet MS" pitchFamily="34" charset="0"/>
                <a:cs typeface="Times New Roman" pitchFamily="18" charset="0"/>
              </a:rPr>
              <a:t>, </a:t>
            </a:r>
            <a:r>
              <a:rPr lang="ru-RU" sz="2000" b="1" dirty="0" err="1">
                <a:solidFill>
                  <a:prstClr val="black"/>
                </a:solidFill>
                <a:latin typeface="Monotype Corsiva" pitchFamily="66" charset="0"/>
                <a:ea typeface="Trebuchet MS" pitchFamily="34" charset="0"/>
                <a:cs typeface="Times New Roman" pitchFamily="18" charset="0"/>
              </a:rPr>
              <a:t>Суамбекова</a:t>
            </a:r>
            <a:r>
              <a:rPr lang="ru-RU" sz="2000" b="1" dirty="0">
                <a:solidFill>
                  <a:prstClr val="black"/>
                </a:solidFill>
                <a:latin typeface="Monotype Corsiva" pitchFamily="66" charset="0"/>
                <a:ea typeface="Trebuchet MS" pitchFamily="34" charset="0"/>
                <a:cs typeface="Times New Roman" pitchFamily="18" charset="0"/>
              </a:rPr>
              <a:t> Жасмин, 6лет</a:t>
            </a:r>
            <a:endParaRPr lang="ru-RU" dirty="0">
              <a:solidFill>
                <a:prstClr val="black"/>
              </a:solidFill>
              <a:latin typeface="Arial" pitchFamily="34" charset="0"/>
              <a:cs typeface="Arial" pitchFamily="34"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IMG_20210422_133920_resized_20210422_014844546.jpg"/>
          <p:cNvPicPr/>
          <p:nvPr/>
        </p:nvPicPr>
        <p:blipFill>
          <a:blip r:embed="rId2"/>
          <a:stretch>
            <a:fillRect/>
          </a:stretch>
        </p:blipFill>
        <p:spPr>
          <a:xfrm rot="16200000">
            <a:off x="2201755" y="-773052"/>
            <a:ext cx="4811927" cy="7929618"/>
          </a:xfrm>
          <a:prstGeom prst="rect">
            <a:avLst/>
          </a:prstGeom>
        </p:spPr>
      </p:pic>
      <p:sp>
        <p:nvSpPr>
          <p:cNvPr id="6" name="Прямоугольник 5"/>
          <p:cNvSpPr/>
          <p:nvPr/>
        </p:nvSpPr>
        <p:spPr>
          <a:xfrm>
            <a:off x="1104900" y="5643577"/>
            <a:ext cx="4824422" cy="400110"/>
          </a:xfrm>
          <a:prstGeom prst="rect">
            <a:avLst/>
          </a:prstGeom>
        </p:spPr>
        <p:txBody>
          <a:bodyPr wrap="square">
            <a:spAutoFit/>
          </a:bodyPr>
          <a:lstStyle/>
          <a:p>
            <a:pPr lvl="0" fontAlgn="base">
              <a:spcBef>
                <a:spcPct val="0"/>
              </a:spcBef>
              <a:spcAft>
                <a:spcPct val="0"/>
              </a:spcAft>
            </a:pPr>
            <a:r>
              <a:rPr lang="ru-RU" sz="2000" b="1" dirty="0">
                <a:solidFill>
                  <a:prstClr val="black"/>
                </a:solidFill>
                <a:latin typeface="Trebuchet MS"/>
                <a:ea typeface="Trebuchet MS" pitchFamily="34" charset="0"/>
                <a:cs typeface="Times New Roman" pitchFamily="18" charset="0"/>
              </a:rPr>
              <a:t>«</a:t>
            </a:r>
            <a:r>
              <a:rPr lang="ru-RU" sz="2000" b="1" dirty="0">
                <a:solidFill>
                  <a:prstClr val="black"/>
                </a:solidFill>
                <a:latin typeface="Monotype Corsiva" pitchFamily="66" charset="0"/>
                <a:ea typeface="Trebuchet MS" pitchFamily="34" charset="0"/>
                <a:cs typeface="Times New Roman" pitchFamily="18" charset="0"/>
              </a:rPr>
              <a:t> 9 мая- День победы!</a:t>
            </a:r>
            <a:r>
              <a:rPr lang="ru-RU" sz="2000" b="1" dirty="0">
                <a:solidFill>
                  <a:prstClr val="black"/>
                </a:solidFill>
                <a:latin typeface="Trebuchet MS"/>
                <a:ea typeface="Trebuchet MS" pitchFamily="34" charset="0"/>
                <a:cs typeface="Times New Roman" pitchFamily="18" charset="0"/>
              </a:rPr>
              <a:t>»</a:t>
            </a:r>
            <a:endParaRPr lang="ru-RU" dirty="0">
              <a:solidFill>
                <a:prstClr val="black"/>
              </a:solidFill>
              <a:latin typeface="Arial" pitchFamily="34" charset="0"/>
              <a:cs typeface="Arial" pitchFamily="34" charset="0"/>
            </a:endParaRPr>
          </a:p>
        </p:txBody>
      </p:sp>
      <p:sp>
        <p:nvSpPr>
          <p:cNvPr id="7" name="Прямоугольник 6"/>
          <p:cNvSpPr/>
          <p:nvPr/>
        </p:nvSpPr>
        <p:spPr>
          <a:xfrm rot="10800000" flipV="1">
            <a:off x="1000100" y="5934670"/>
            <a:ext cx="7143800" cy="400110"/>
          </a:xfrm>
          <a:prstGeom prst="rect">
            <a:avLst/>
          </a:prstGeom>
        </p:spPr>
        <p:txBody>
          <a:bodyPr wrap="square">
            <a:spAutoFit/>
          </a:bodyPr>
          <a:lstStyle/>
          <a:p>
            <a:pPr lvl="0" fontAlgn="base">
              <a:spcBef>
                <a:spcPct val="0"/>
              </a:spcBef>
              <a:spcAft>
                <a:spcPct val="0"/>
              </a:spcAft>
            </a:pPr>
            <a:r>
              <a:rPr lang="ru-RU" sz="2000" b="1" dirty="0" err="1">
                <a:solidFill>
                  <a:prstClr val="black"/>
                </a:solidFill>
                <a:latin typeface="Monotype Corsiva" pitchFamily="66" charset="0"/>
                <a:ea typeface="Trebuchet MS" pitchFamily="34" charset="0"/>
                <a:cs typeface="Times New Roman" pitchFamily="18" charset="0"/>
              </a:rPr>
              <a:t>Луковникова</a:t>
            </a:r>
            <a:r>
              <a:rPr lang="ru-RU" sz="2000" b="1" dirty="0">
                <a:solidFill>
                  <a:prstClr val="black"/>
                </a:solidFill>
                <a:latin typeface="Monotype Corsiva" pitchFamily="66" charset="0"/>
                <a:ea typeface="Trebuchet MS" pitchFamily="34" charset="0"/>
                <a:cs typeface="Times New Roman" pitchFamily="18" charset="0"/>
              </a:rPr>
              <a:t> Екатерина, 5 лет</a:t>
            </a:r>
            <a:r>
              <a:rPr lang="ru-RU" sz="2000" b="1" dirty="0" smtClean="0">
                <a:solidFill>
                  <a:prstClr val="black"/>
                </a:solidFill>
                <a:latin typeface="Monotype Corsiva" pitchFamily="66" charset="0"/>
                <a:ea typeface="Trebuchet MS" pitchFamily="34" charset="0"/>
                <a:cs typeface="Times New Roman" pitchFamily="18" charset="0"/>
              </a:rPr>
              <a:t>;  </a:t>
            </a:r>
            <a:r>
              <a:rPr lang="ru-RU" sz="2000" b="1" dirty="0" err="1">
                <a:solidFill>
                  <a:prstClr val="black"/>
                </a:solidFill>
                <a:latin typeface="Monotype Corsiva" pitchFamily="66" charset="0"/>
                <a:ea typeface="Trebuchet MS" pitchFamily="34" charset="0"/>
                <a:cs typeface="Times New Roman" pitchFamily="18" charset="0"/>
              </a:rPr>
              <a:t>Луковников</a:t>
            </a:r>
            <a:r>
              <a:rPr lang="ru-RU" sz="2000" b="1" dirty="0">
                <a:solidFill>
                  <a:prstClr val="black"/>
                </a:solidFill>
                <a:latin typeface="Monotype Corsiva" pitchFamily="66" charset="0"/>
                <a:ea typeface="Trebuchet MS" pitchFamily="34" charset="0"/>
                <a:cs typeface="Times New Roman" pitchFamily="18" charset="0"/>
              </a:rPr>
              <a:t> </a:t>
            </a:r>
            <a:r>
              <a:rPr lang="ru-RU" sz="2000" b="1" dirty="0" smtClean="0">
                <a:solidFill>
                  <a:prstClr val="black"/>
                </a:solidFill>
                <a:latin typeface="Monotype Corsiva" pitchFamily="66" charset="0"/>
                <a:ea typeface="Trebuchet MS" pitchFamily="34" charset="0"/>
                <a:cs typeface="Times New Roman" pitchFamily="18" charset="0"/>
              </a:rPr>
              <a:t> Иван</a:t>
            </a:r>
            <a:r>
              <a:rPr lang="ru-RU" sz="2000" b="1" dirty="0">
                <a:solidFill>
                  <a:prstClr val="black"/>
                </a:solidFill>
                <a:latin typeface="Monotype Corsiva" pitchFamily="66" charset="0"/>
                <a:ea typeface="Trebuchet MS" pitchFamily="34" charset="0"/>
                <a:cs typeface="Times New Roman" pitchFamily="18" charset="0"/>
              </a:rPr>
              <a:t>, 10 лет</a:t>
            </a:r>
            <a:endParaRPr lang="ru-RU" dirty="0">
              <a:solidFill>
                <a:prstClr val="black"/>
              </a:solidFill>
              <a:latin typeface="Arial" pitchFamily="34" charset="0"/>
              <a:cs typeface="Arial" pitchFamily="3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857224" y="714356"/>
            <a:ext cx="7680351" cy="2862322"/>
          </a:xfrm>
          <a:prstGeom prst="rect">
            <a:avLst/>
          </a:prstGeom>
        </p:spPr>
        <p:txBody>
          <a:bodyPr wrap="square">
            <a:spAutoFit/>
          </a:bodyPr>
          <a:lstStyle/>
          <a:p>
            <a:pPr lvl="0" fontAlgn="base">
              <a:spcBef>
                <a:spcPct val="0"/>
              </a:spcBef>
              <a:spcAft>
                <a:spcPct val="0"/>
              </a:spcAft>
            </a:pPr>
            <a:r>
              <a:rPr lang="ru-RU" sz="2000" b="1" dirty="0">
                <a:solidFill>
                  <a:srgbClr val="000000"/>
                </a:solidFill>
                <a:latin typeface="Monotype Corsiva" pitchFamily="66" charset="0"/>
                <a:ea typeface="Times New Roman" pitchFamily="18" charset="0"/>
                <a:cs typeface="Times New Roman" pitchFamily="18" charset="0"/>
              </a:rPr>
              <a:t> </a:t>
            </a:r>
            <a:r>
              <a:rPr lang="ru-RU" sz="2000" b="1" dirty="0" smtClean="0">
                <a:solidFill>
                  <a:srgbClr val="000000"/>
                </a:solidFill>
                <a:latin typeface="Monotype Corsiva" pitchFamily="66" charset="0"/>
                <a:ea typeface="Times New Roman" pitchFamily="18" charset="0"/>
                <a:cs typeface="Times New Roman" pitchFamily="18" charset="0"/>
              </a:rPr>
              <a:t>                   ЦЕЛЬ </a:t>
            </a:r>
            <a:r>
              <a:rPr lang="ru-RU" sz="2000" b="1" dirty="0">
                <a:solidFill>
                  <a:srgbClr val="000000"/>
                </a:solidFill>
                <a:latin typeface="Monotype Corsiva" pitchFamily="66" charset="0"/>
                <a:ea typeface="Times New Roman" pitchFamily="18" charset="0"/>
                <a:cs typeface="Times New Roman" pitchFamily="18" charset="0"/>
              </a:rPr>
              <a:t>НАПИСАНИЯ КНИГИ ПАМЯТИ – </a:t>
            </a:r>
            <a:endParaRPr lang="ru-RU" sz="1600" dirty="0">
              <a:solidFill>
                <a:srgbClr val="6B911C"/>
              </a:solidFill>
              <a:latin typeface="Monotype Corsiva" pitchFamily="66" charset="0"/>
              <a:ea typeface="Times New Roman" pitchFamily="18" charset="0"/>
              <a:cs typeface="Times New Roman" pitchFamily="18" charset="0"/>
            </a:endParaRPr>
          </a:p>
          <a:p>
            <a:pPr lvl="0" eaLnBrk="0" fontAlgn="base" hangingPunct="0">
              <a:spcBef>
                <a:spcPct val="0"/>
              </a:spcBef>
              <a:spcAft>
                <a:spcPct val="0"/>
              </a:spcAft>
            </a:pPr>
            <a:r>
              <a:rPr lang="ru-RU" sz="2000" b="1" dirty="0">
                <a:solidFill>
                  <a:srgbClr val="000000"/>
                </a:solidFill>
                <a:latin typeface="Monotype Corsiva" pitchFamily="66" charset="0"/>
                <a:ea typeface="Times New Roman" pitchFamily="18" charset="0"/>
                <a:cs typeface="Times New Roman" pitchFamily="18" charset="0"/>
              </a:rPr>
              <a:t>это лишь малая частица того, что необходимо сохранить для будущих поколений.</a:t>
            </a:r>
            <a:endParaRPr lang="ru-RU" sz="1600" dirty="0">
              <a:solidFill>
                <a:srgbClr val="6B911C"/>
              </a:solidFill>
              <a:latin typeface="Monotype Corsiva" pitchFamily="66" charset="0"/>
              <a:ea typeface="Times New Roman" pitchFamily="18" charset="0"/>
              <a:cs typeface="Times New Roman" pitchFamily="18" charset="0"/>
            </a:endParaRPr>
          </a:p>
          <a:p>
            <a:pPr lvl="0" eaLnBrk="0" fontAlgn="base" hangingPunct="0">
              <a:spcBef>
                <a:spcPct val="0"/>
              </a:spcBef>
              <a:spcAft>
                <a:spcPct val="0"/>
              </a:spcAft>
            </a:pPr>
            <a:r>
              <a:rPr lang="ru-RU" sz="2000" b="1" dirty="0">
                <a:solidFill>
                  <a:srgbClr val="000000"/>
                </a:solidFill>
                <a:latin typeface="Monotype Corsiva" pitchFamily="66" charset="0"/>
                <a:ea typeface="Times New Roman" pitchFamily="18" charset="0"/>
                <a:cs typeface="Times New Roman" pitchFamily="18" charset="0"/>
              </a:rPr>
              <a:t>Коллектив МБДОУ №76 «Алые паруса» города Мытищи благодарит всех ветеранов и родителей воспитанников, которые согласились помочь в написании книги «Я вернусь с победой!... ». История жизни каждого из Вас открывает нам тайны военных лет, о которых не всегда пишут и рассказывают. Пусть на наших глазах, дорогие ВЕТЕРАНЫ, будут только слезы радости! Вечного вам мира и бесконечного счастья!!!</a:t>
            </a:r>
            <a:endParaRPr lang="ru-RU" sz="1600" dirty="0">
              <a:solidFill>
                <a:srgbClr val="6B911C"/>
              </a:solidFill>
              <a:latin typeface="Monotype Corsiva" pitchFamily="66" charset="0"/>
              <a:ea typeface="Times New Roman" pitchFamily="18" charset="0"/>
              <a:cs typeface="Times New Roman" pitchFamily="18" charset="0"/>
            </a:endParaRPr>
          </a:p>
        </p:txBody>
      </p:sp>
      <p:pic>
        <p:nvPicPr>
          <p:cNvPr id="6" name="Рисунок 5"/>
          <p:cNvPicPr/>
          <p:nvPr/>
        </p:nvPicPr>
        <p:blipFill>
          <a:blip r:embed="rId2">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a14="http://schemas.microsoft.com/office/drawing/2010/main" xmlns:wps="http://schemas.microsoft.com/office/word/2010/wordprocessingShape" xmlns:wpi="http://schemas.microsoft.com/office/word/2010/wordprocessingInk" xmlns:wpg="http://schemas.microsoft.com/office/word/2010/wordprocessingGroup" xmlns:w16se="http://schemas.microsoft.com/office/word/2015/wordml/symex" xmlns:w16cid="http://schemas.microsoft.com/office/word/2016/wordml/cid" xmlns:w15="http://schemas.microsoft.com/office/word/2012/wordml"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xmlns="" xmlns:pic="http://schemas.openxmlformats.org/drawingml/2006/picture" xmlns:lc="http://schemas.openxmlformats.org/drawingml/2006/lockedCanvas" val="0"/>
              </a:ext>
            </a:extLst>
          </a:blip>
          <a:stretch>
            <a:fillRect/>
          </a:stretch>
        </p:blipFill>
        <p:spPr>
          <a:xfrm>
            <a:off x="2285984" y="3429000"/>
            <a:ext cx="4714908" cy="3286148"/>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2" name="Rectangle 4"/>
          <p:cNvSpPr>
            <a:spLocks noChangeArrowheads="1"/>
          </p:cNvSpPr>
          <p:nvPr/>
        </p:nvSpPr>
        <p:spPr bwMode="auto">
          <a:xfrm>
            <a:off x="428596" y="428604"/>
            <a:ext cx="8286808" cy="193899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2400" b="0" i="1" u="none" strike="noStrike" cap="none" normalizeH="0" baseline="0" dirty="0" smtClean="0">
                <a:ln>
                  <a:noFill/>
                </a:ln>
                <a:solidFill>
                  <a:schemeClr val="tx1"/>
                </a:solidFill>
                <a:effectLst/>
                <a:latin typeface="Monotype Corsiva" pitchFamily="66" charset="0"/>
                <a:ea typeface="Trebuchet MS" pitchFamily="34" charset="0"/>
                <a:cs typeface="Times New Roman" pitchFamily="18" charset="0"/>
              </a:rPr>
              <a:t>                                            Заключение</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ru-RU"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800" b="1" i="1" u="none" strike="noStrike" cap="none" normalizeH="0" baseline="0" dirty="0" smtClean="0">
                <a:ln>
                  <a:noFill/>
                </a:ln>
                <a:solidFill>
                  <a:schemeClr val="tx1"/>
                </a:solidFill>
                <a:effectLst/>
                <a:latin typeface="Monotype Corsiva" pitchFamily="66" charset="0"/>
                <a:ea typeface="Trebuchet MS" pitchFamily="34" charset="0"/>
                <a:cs typeface="Times New Roman" pitchFamily="18" charset="0"/>
              </a:rPr>
              <a:t>В заключении хочется сказать, что хотя все дальше и дальше от нас уходят те грозные, трагические дни Великой Отечественной войны, в памяти всех поколений должны остаться легендарное мужество и стойкость нашего народа, а также те испытания, которые пришлось перенести людям. Наша память </a:t>
            </a:r>
            <a:r>
              <a:rPr kumimoji="0" lang="ru-RU" sz="1800" b="1" i="1" u="none" strike="noStrike" cap="none" normalizeH="0" baseline="0" dirty="0" smtClean="0">
                <a:ln>
                  <a:noFill/>
                </a:ln>
                <a:solidFill>
                  <a:schemeClr val="tx1"/>
                </a:solidFill>
                <a:effectLst/>
                <a:latin typeface="Trebuchet MS"/>
                <a:ea typeface="Trebuchet MS" pitchFamily="34" charset="0"/>
                <a:cs typeface="Times New Roman" pitchFamily="18" charset="0"/>
              </a:rPr>
              <a:t>–</a:t>
            </a:r>
            <a:r>
              <a:rPr kumimoji="0" lang="ru-RU" sz="1800" b="1" i="1" u="none" strike="noStrike" cap="none" normalizeH="0" baseline="0" dirty="0" smtClean="0">
                <a:ln>
                  <a:noFill/>
                </a:ln>
                <a:solidFill>
                  <a:schemeClr val="tx1"/>
                </a:solidFill>
                <a:effectLst/>
                <a:latin typeface="Monotype Corsiva" pitchFamily="66" charset="0"/>
                <a:ea typeface="Trebuchet MS" pitchFamily="34" charset="0"/>
                <a:cs typeface="Times New Roman" pitchFamily="18" charset="0"/>
              </a:rPr>
              <a:t> гарантия того, что мы не потеряем себя в этом меняющемся, непростом мире и останемся воистину великим народом.</a:t>
            </a: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6" name="Рисунок 5" descr="IMG-20180508-WA0007.jpg"/>
          <p:cNvPicPr/>
          <p:nvPr/>
        </p:nvPicPr>
        <p:blipFill>
          <a:blip r:embed="rId2"/>
          <a:stretch>
            <a:fillRect/>
          </a:stretch>
        </p:blipFill>
        <p:spPr>
          <a:xfrm>
            <a:off x="1785918" y="2786058"/>
            <a:ext cx="5788799" cy="3366309"/>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Содержимое 3"/>
          <p:cNvPicPr>
            <a:picLocks noGrp="1"/>
          </p:cNvPicPr>
          <p:nvPr>
            <p:ph idx="4294967295"/>
          </p:nvPr>
        </p:nvPicPr>
        <p:blipFill>
          <a:blip r:embed="rId2">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a14="http://schemas.microsoft.com/office/drawing/2010/main" xmlns:wps="http://schemas.microsoft.com/office/word/2010/wordprocessingShape" xmlns:wpi="http://schemas.microsoft.com/office/word/2010/wordprocessingInk" xmlns:wpg="http://schemas.microsoft.com/office/word/2010/wordprocessingGroup" xmlns:w16se="http://schemas.microsoft.com/office/word/2015/wordml/symex" xmlns:w16cid="http://schemas.microsoft.com/office/word/2016/wordml/cid" xmlns:w15="http://schemas.microsoft.com/office/word/2012/wordml"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xmlns="" xmlns:pic="http://schemas.openxmlformats.org/drawingml/2006/picture" xmlns:lc="http://schemas.openxmlformats.org/drawingml/2006/lockedCanvas" val="0"/>
              </a:ext>
            </a:extLst>
          </a:blip>
          <a:stretch>
            <a:fillRect/>
          </a:stretch>
        </p:blipFill>
        <p:spPr>
          <a:xfrm>
            <a:off x="642910" y="571500"/>
            <a:ext cx="8215370" cy="5697538"/>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Рисунок 9"/>
          <p:cNvPicPr>
            <a:picLocks noChangeAspect="1" noChangeArrowheads="1"/>
          </p:cNvPicPr>
          <p:nvPr/>
        </p:nvPicPr>
        <p:blipFill>
          <a:blip r:embed="rId2"/>
          <a:srcRect/>
          <a:stretch>
            <a:fillRect/>
          </a:stretch>
        </p:blipFill>
        <p:spPr bwMode="auto">
          <a:xfrm>
            <a:off x="857224" y="428604"/>
            <a:ext cx="3714750" cy="5248275"/>
          </a:xfrm>
          <a:prstGeom prst="rect">
            <a:avLst/>
          </a:prstGeom>
          <a:noFill/>
        </p:spPr>
      </p:pic>
      <p:sp>
        <p:nvSpPr>
          <p:cNvPr id="16386" name="Надпись 25"/>
          <p:cNvSpPr txBox="1">
            <a:spLocks noChangeArrowheads="1"/>
          </p:cNvSpPr>
          <p:nvPr/>
        </p:nvSpPr>
        <p:spPr bwMode="auto">
          <a:xfrm rot="21373601">
            <a:off x="3633654" y="2141771"/>
            <a:ext cx="1938748" cy="646250"/>
          </a:xfrm>
          <a:prstGeom prst="rect">
            <a:avLst/>
          </a:prstGeom>
          <a:solidFill>
            <a:srgbClr val="FFFFFF"/>
          </a:solidFill>
          <a:ln w="6350">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dirty="0" smtClean="0">
                <a:ln>
                  <a:noFill/>
                </a:ln>
                <a:solidFill>
                  <a:schemeClr val="tx1"/>
                </a:solidFill>
                <a:effectLst/>
                <a:latin typeface="Monotype Corsiva" pitchFamily="66" charset="0"/>
                <a:ea typeface="Trebuchet MS" pitchFamily="34" charset="0"/>
                <a:cs typeface="Times New Roman" pitchFamily="18" charset="0"/>
              </a:rPr>
              <a:t>                 МОЙ </a:t>
            </a:r>
            <a:endParaRPr kumimoji="0" lang="ru-RU" sz="1400" b="1" i="0" u="none" strike="noStrike" cap="none" normalizeH="0" baseline="0" dirty="0" smtClean="0">
              <a:ln>
                <a:noFill/>
              </a:ln>
              <a:solidFill>
                <a:schemeClr val="tx1"/>
              </a:solidFill>
              <a:effectLst/>
              <a:latin typeface="Monotype Corsiva" pitchFamily="66"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400" b="1" i="0" u="none" strike="noStrike" cap="none" normalizeH="0" baseline="0" dirty="0" smtClean="0">
                <a:ln>
                  <a:noFill/>
                </a:ln>
                <a:solidFill>
                  <a:schemeClr val="tx1"/>
                </a:solidFill>
                <a:effectLst/>
                <a:latin typeface="Monotype Corsiva" pitchFamily="66" charset="0"/>
                <a:ea typeface="Trebuchet MS" pitchFamily="34" charset="0"/>
                <a:cs typeface="Times New Roman" pitchFamily="18" charset="0"/>
              </a:rPr>
              <a:t>          ПРАДЕДУШКА</a:t>
            </a:r>
            <a:endParaRPr kumimoji="0" lang="ru-RU" sz="1400" b="1" i="0" u="none" strike="noStrike" cap="none" normalizeH="0" baseline="0" dirty="0" smtClean="0">
              <a:ln>
                <a:noFill/>
              </a:ln>
              <a:solidFill>
                <a:schemeClr val="tx1"/>
              </a:solidFill>
              <a:effectLst/>
              <a:latin typeface="Monotype Corsiva" pitchFamily="66" charset="0"/>
              <a:cs typeface="Arial" pitchFamily="34" charset="0"/>
            </a:endParaRPr>
          </a:p>
        </p:txBody>
      </p:sp>
      <p:pic>
        <p:nvPicPr>
          <p:cNvPr id="6" name="Рисунок 5"/>
          <p:cNvPicPr>
            <a:picLocks noChangeAspect="1"/>
          </p:cNvPicPr>
          <p:nvPr/>
        </p:nvPicPr>
        <p:blipFill>
          <a:blip r:embed="rId3" cstate="print">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a14="http://schemas.microsoft.com/office/drawing/2010/main" xmlns:wps="http://schemas.microsoft.com/office/word/2010/wordprocessingShape" xmlns:wpi="http://schemas.microsoft.com/office/word/2010/wordprocessingInk" xmlns:wpg="http://schemas.microsoft.com/office/word/2010/wordprocessingGroup" xmlns:w16se="http://schemas.microsoft.com/office/word/2015/wordml/symex" xmlns:w16cid="http://schemas.microsoft.com/office/word/2016/wordml/cid" xmlns:w15="http://schemas.microsoft.com/office/word/2012/wordml"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xmlns="" xmlns:pic="http://schemas.openxmlformats.org/drawingml/2006/picture" xmlns:lc="http://schemas.openxmlformats.org/drawingml/2006/lockedCanvas" val="0"/>
              </a:ext>
            </a:extLst>
          </a:blip>
          <a:stretch>
            <a:fillRect/>
          </a:stretch>
        </p:blipFill>
        <p:spPr>
          <a:xfrm>
            <a:off x="5463630" y="857232"/>
            <a:ext cx="3472727" cy="3429024"/>
          </a:xfrm>
          <a:prstGeom prst="rect">
            <a:avLst/>
          </a:prstGeom>
          <a:ln>
            <a:noFill/>
          </a:ln>
          <a:effectLst>
            <a:softEdge rad="112500"/>
          </a:effectLst>
        </p:spPr>
      </p:pic>
      <p:sp>
        <p:nvSpPr>
          <p:cNvPr id="16388"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539580" tIns="609408" rIns="9144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6389" name="Rectangle 5"/>
          <p:cNvSpPr>
            <a:spLocks noChangeArrowheads="1"/>
          </p:cNvSpPr>
          <p:nvPr/>
        </p:nvSpPr>
        <p:spPr bwMode="auto">
          <a:xfrm>
            <a:off x="0" y="714356"/>
            <a:ext cx="9144000" cy="457200"/>
          </a:xfrm>
          <a:prstGeom prst="rect">
            <a:avLst/>
          </a:prstGeom>
          <a:noFill/>
          <a:ln w="9525">
            <a:noFill/>
            <a:miter lim="800000"/>
            <a:headEnd/>
            <a:tailEnd/>
          </a:ln>
          <a:effectLst/>
        </p:spPr>
        <p:txBody>
          <a:bodyPr vert="horz" wrap="none" lIns="539580" tIns="609408" rIns="9144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6391" name="Rectangle 7"/>
          <p:cNvSpPr>
            <a:spLocks noChangeArrowheads="1"/>
          </p:cNvSpPr>
          <p:nvPr/>
        </p:nvSpPr>
        <p:spPr bwMode="auto">
          <a:xfrm>
            <a:off x="0" y="1000108"/>
            <a:ext cx="1574940" cy="1600244"/>
          </a:xfrm>
          <a:prstGeom prst="rect">
            <a:avLst/>
          </a:prstGeom>
          <a:noFill/>
          <a:ln w="9525">
            <a:noFill/>
            <a:miter lim="800000"/>
            <a:headEnd/>
            <a:tailEnd/>
          </a:ln>
          <a:effectLst/>
        </p:spPr>
        <p:txBody>
          <a:bodyPr vert="horz" wrap="none" lIns="539580" tIns="609408" rIns="9144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600" b="0" i="0" u="none" strike="noStrike" cap="none" normalizeH="0" baseline="0" dirty="0" smtClean="0">
                <a:ln>
                  <a:noFill/>
                </a:ln>
                <a:solidFill>
                  <a:schemeClr val="tx1"/>
                </a:solidFill>
                <a:effectLst/>
                <a:latin typeface="Arial" pitchFamily="34" charset="0"/>
                <a:cs typeface="Arial" pitchFamily="34" charset="0"/>
              </a:rPr>
              <a:t/>
            </a:r>
            <a:br>
              <a:rPr kumimoji="0" lang="ru-RU" sz="600" b="0" i="0" u="none" strike="noStrike" cap="none" normalizeH="0" baseline="0" dirty="0" smtClean="0">
                <a:ln>
                  <a:noFill/>
                </a:ln>
                <a:solidFill>
                  <a:schemeClr val="tx1"/>
                </a:solidFill>
                <a:effectLst/>
                <a:latin typeface="Arial" pitchFamily="34" charset="0"/>
                <a:cs typeface="Arial" pitchFamily="34" charset="0"/>
              </a:rPr>
            </a:b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2200" b="1" i="0" u="none" strike="noStrike" cap="none" normalizeH="0" baseline="0" dirty="0" smtClean="0">
                <a:ln>
                  <a:noFill/>
                </a:ln>
                <a:solidFill>
                  <a:srgbClr val="000000"/>
                </a:solidFill>
                <a:effectLst/>
                <a:latin typeface="Monotype Corsiva" pitchFamily="66" charset="0"/>
                <a:ea typeface="Trebuchet MS" pitchFamily="34" charset="0"/>
                <a:cs typeface="Times New Roman" pitchFamily="18" charset="0"/>
              </a:rPr>
              <a:t>               </a:t>
            </a:r>
            <a:endParaRPr kumimoji="0" lang="ru-RU"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 name="Прямоугольник 9"/>
          <p:cNvSpPr/>
          <p:nvPr/>
        </p:nvSpPr>
        <p:spPr>
          <a:xfrm>
            <a:off x="5072066" y="4811167"/>
            <a:ext cx="3513134" cy="430887"/>
          </a:xfrm>
          <a:prstGeom prst="rect">
            <a:avLst/>
          </a:prstGeom>
        </p:spPr>
        <p:txBody>
          <a:bodyPr wrap="square">
            <a:spAutoFit/>
          </a:bodyPr>
          <a:lstStyle/>
          <a:p>
            <a:r>
              <a:rPr lang="ru-RU" sz="2200" b="1" dirty="0" smtClean="0">
                <a:solidFill>
                  <a:srgbClr val="000000"/>
                </a:solidFill>
                <a:latin typeface="Monotype Corsiva" pitchFamily="66" charset="0"/>
                <a:ea typeface="Trebuchet MS" pitchFamily="34" charset="0"/>
                <a:cs typeface="Times New Roman" pitchFamily="18" charset="0"/>
              </a:rPr>
              <a:t>        </a:t>
            </a:r>
            <a:r>
              <a:rPr lang="ru-RU" sz="2200" b="1" dirty="0" err="1" smtClean="0">
                <a:solidFill>
                  <a:srgbClr val="000000"/>
                </a:solidFill>
                <a:latin typeface="Monotype Corsiva" pitchFamily="66" charset="0"/>
                <a:ea typeface="Trebuchet MS" pitchFamily="34" charset="0"/>
                <a:cs typeface="Times New Roman" pitchFamily="18" charset="0"/>
              </a:rPr>
              <a:t>Луковникова</a:t>
            </a:r>
            <a:r>
              <a:rPr lang="ru-RU" sz="2200" b="1" dirty="0" smtClean="0">
                <a:solidFill>
                  <a:srgbClr val="000000"/>
                </a:solidFill>
                <a:latin typeface="Monotype Corsiva" pitchFamily="66" charset="0"/>
                <a:ea typeface="Trebuchet MS" pitchFamily="34" charset="0"/>
                <a:cs typeface="Times New Roman" pitchFamily="18" charset="0"/>
              </a:rPr>
              <a:t>  </a:t>
            </a:r>
            <a:r>
              <a:rPr lang="ru-RU" sz="2200" b="1" dirty="0">
                <a:solidFill>
                  <a:srgbClr val="000000"/>
                </a:solidFill>
                <a:latin typeface="Monotype Corsiva" pitchFamily="66" charset="0"/>
                <a:ea typeface="Trebuchet MS" pitchFamily="34" charset="0"/>
                <a:cs typeface="Times New Roman" pitchFamily="18" charset="0"/>
              </a:rPr>
              <a:t>Екатерина</a:t>
            </a:r>
            <a:endParaRPr lang="ru-RU"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5" name="Rectangle 5"/>
          <p:cNvSpPr>
            <a:spLocks noChangeArrowheads="1"/>
          </p:cNvSpPr>
          <p:nvPr/>
        </p:nvSpPr>
        <p:spPr bwMode="auto">
          <a:xfrm rot="10800000" flipV="1">
            <a:off x="500034" y="330852"/>
            <a:ext cx="6286544" cy="412420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2200" b="1" i="0" u="none" strike="noStrike" cap="none" normalizeH="0" baseline="0" dirty="0" smtClean="0">
                <a:ln>
                  <a:noFill/>
                </a:ln>
                <a:solidFill>
                  <a:srgbClr val="000000"/>
                </a:solidFill>
                <a:effectLst/>
                <a:latin typeface="Monotype Corsiva" pitchFamily="66" charset="0"/>
                <a:ea typeface="Trebuchet MS" pitchFamily="34" charset="0"/>
                <a:cs typeface="Times New Roman" pitchFamily="18" charset="0"/>
              </a:rPr>
              <a:t>                                        ИСТОРИЯ  СОЛДАТА</a:t>
            </a:r>
            <a:endParaRPr kumimoji="0" lang="ru-RU"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600" b="1" i="0" u="none" strike="noStrike" cap="none" normalizeH="0" baseline="0" dirty="0" err="1" smtClean="0">
                <a:ln>
                  <a:noFill/>
                </a:ln>
                <a:solidFill>
                  <a:srgbClr val="000000"/>
                </a:solidFill>
                <a:effectLst/>
                <a:latin typeface="Monotype Corsiva" pitchFamily="66" charset="0"/>
                <a:ea typeface="Trebuchet MS" pitchFamily="34" charset="0"/>
                <a:cs typeface="Times New Roman" pitchFamily="18" charset="0"/>
              </a:rPr>
              <a:t>Луковников</a:t>
            </a:r>
            <a:r>
              <a:rPr kumimoji="0" lang="ru-RU" sz="1600" b="1" i="0" u="none" strike="noStrike" cap="none" normalizeH="0" baseline="0" dirty="0" smtClean="0">
                <a:ln>
                  <a:noFill/>
                </a:ln>
                <a:solidFill>
                  <a:srgbClr val="000000"/>
                </a:solidFill>
                <a:effectLst/>
                <a:latin typeface="Monotype Corsiva" pitchFamily="66" charset="0"/>
                <a:ea typeface="Trebuchet MS" pitchFamily="34" charset="0"/>
                <a:cs typeface="Times New Roman" pitchFamily="18" charset="0"/>
              </a:rPr>
              <a:t> Анатолий Григорьевич окончил авиационную школу пилотов </a:t>
            </a:r>
            <a:r>
              <a:rPr kumimoji="0" lang="ru-RU" sz="1600" b="1" i="0" u="none" strike="noStrike" cap="none" normalizeH="0" baseline="0" dirty="0" smtClean="0">
                <a:ln>
                  <a:noFill/>
                </a:ln>
                <a:solidFill>
                  <a:srgbClr val="000000"/>
                </a:solidFill>
                <a:effectLst/>
                <a:latin typeface="Trebuchet MS"/>
                <a:ea typeface="Trebuchet MS" pitchFamily="34" charset="0"/>
                <a:cs typeface="Times New Roman" pitchFamily="18" charset="0"/>
              </a:rPr>
              <a:t>–</a:t>
            </a:r>
            <a:r>
              <a:rPr kumimoji="0" lang="ru-RU" sz="1600" b="1" i="0" u="none" strike="noStrike" cap="none" normalizeH="0" baseline="0" dirty="0" smtClean="0">
                <a:ln>
                  <a:noFill/>
                </a:ln>
                <a:solidFill>
                  <a:srgbClr val="000000"/>
                </a:solidFill>
                <a:effectLst/>
                <a:latin typeface="Monotype Corsiva" pitchFamily="66" charset="0"/>
                <a:ea typeface="Trebuchet MS" pitchFamily="34" charset="0"/>
                <a:cs typeface="Times New Roman" pitchFamily="18" charset="0"/>
              </a:rPr>
              <a:t> военный летчик 1-класса. Попал на фронт впервые годы войны. Летал на тяжелом бомбардировщике. В одном из боев был ранен, раненный смог посадить самолет. После госпиталя высшим руководством был направлен в город </a:t>
            </a:r>
            <a:r>
              <a:rPr kumimoji="0" lang="ru-RU" sz="1600" b="1" i="0" u="none" strike="noStrike" cap="none" normalizeH="0" baseline="0" dirty="0" err="1" smtClean="0">
                <a:ln>
                  <a:noFill/>
                </a:ln>
                <a:solidFill>
                  <a:srgbClr val="000000"/>
                </a:solidFill>
                <a:effectLst/>
                <a:latin typeface="Monotype Corsiva" pitchFamily="66" charset="0"/>
                <a:ea typeface="Trebuchet MS" pitchFamily="34" charset="0"/>
                <a:cs typeface="Times New Roman" pitchFamily="18" charset="0"/>
              </a:rPr>
              <a:t>Кировобад</a:t>
            </a:r>
            <a:r>
              <a:rPr kumimoji="0" lang="ru-RU" sz="1600" b="1" i="0" u="none" strike="noStrike" cap="none" normalizeH="0" baseline="0" dirty="0" smtClean="0">
                <a:ln>
                  <a:noFill/>
                </a:ln>
                <a:solidFill>
                  <a:srgbClr val="000000"/>
                </a:solidFill>
                <a:effectLst/>
                <a:latin typeface="Monotype Corsiva" pitchFamily="66" charset="0"/>
                <a:ea typeface="Trebuchet MS" pitchFamily="34" charset="0"/>
                <a:cs typeface="Times New Roman" pitchFamily="18" charset="0"/>
              </a:rPr>
              <a:t> Азербайджанской ССР(ныне город </a:t>
            </a:r>
            <a:r>
              <a:rPr kumimoji="0" lang="ru-RU" sz="1600" b="1" i="0" u="none" strike="noStrike" cap="none" normalizeH="0" baseline="0" dirty="0" err="1" smtClean="0">
                <a:ln>
                  <a:noFill/>
                </a:ln>
                <a:solidFill>
                  <a:srgbClr val="000000"/>
                </a:solidFill>
                <a:effectLst/>
                <a:latin typeface="Monotype Corsiva" pitchFamily="66" charset="0"/>
                <a:ea typeface="Trebuchet MS" pitchFamily="34" charset="0"/>
                <a:cs typeface="Times New Roman" pitchFamily="18" charset="0"/>
              </a:rPr>
              <a:t>Гянджа</a:t>
            </a:r>
            <a:r>
              <a:rPr kumimoji="0" lang="ru-RU" sz="1600" b="1" i="0" u="none" strike="noStrike" cap="none" normalizeH="0" baseline="0" dirty="0" smtClean="0">
                <a:ln>
                  <a:noFill/>
                </a:ln>
                <a:solidFill>
                  <a:srgbClr val="000000"/>
                </a:solidFill>
                <a:effectLst/>
                <a:latin typeface="Monotype Corsiva" pitchFamily="66" charset="0"/>
                <a:ea typeface="Trebuchet MS" pitchFamily="34" charset="0"/>
                <a:cs typeface="Times New Roman" pitchFamily="18" charset="0"/>
              </a:rPr>
              <a:t>, Азербайджан) для дальнейшего прохождения службы инструктором по подготовке летного состава. Неоднократно подавал рапорты об отправке на фронт, но военное руководство, учитывая его профессиональные навыки настояло на том, чтобы он остался и продолжал обучение </a:t>
            </a:r>
            <a:r>
              <a:rPr kumimoji="0" lang="ru-RU" sz="1600" b="1" i="0" u="none" strike="noStrike" cap="none" normalizeH="0" baseline="0" dirty="0" err="1" smtClean="0">
                <a:ln>
                  <a:noFill/>
                </a:ln>
                <a:solidFill>
                  <a:srgbClr val="000000"/>
                </a:solidFill>
                <a:effectLst/>
                <a:latin typeface="Monotype Corsiva" pitchFamily="66" charset="0"/>
                <a:ea typeface="Trebuchet MS" pitchFamily="34" charset="0"/>
                <a:cs typeface="Times New Roman" pitchFamily="18" charset="0"/>
              </a:rPr>
              <a:t>пилотов.За</a:t>
            </a:r>
            <a:r>
              <a:rPr kumimoji="0" lang="ru-RU" sz="1600" b="1" i="0" u="none" strike="noStrike" cap="none" normalizeH="0" baseline="0" dirty="0" smtClean="0">
                <a:ln>
                  <a:noFill/>
                </a:ln>
                <a:solidFill>
                  <a:srgbClr val="000000"/>
                </a:solidFill>
                <a:effectLst/>
                <a:latin typeface="Monotype Corsiva" pitchFamily="66" charset="0"/>
                <a:ea typeface="Trebuchet MS" pitchFamily="34" charset="0"/>
                <a:cs typeface="Times New Roman" pitchFamily="18" charset="0"/>
              </a:rPr>
              <a:t> подготовку чешских военных летчиков руководством Чехословакии был награжден Золотым крестом, но к сожалению награда до него не дошла, т.к. во время </a:t>
            </a:r>
            <a:r>
              <a:rPr kumimoji="0" lang="ru-RU" sz="1600" b="1" i="0" u="none" strike="noStrike" cap="none" normalizeH="0" baseline="0" dirty="0" err="1" smtClean="0">
                <a:ln>
                  <a:noFill/>
                </a:ln>
                <a:solidFill>
                  <a:srgbClr val="000000"/>
                </a:solidFill>
                <a:effectLst/>
                <a:latin typeface="Monotype Corsiva" pitchFamily="66" charset="0"/>
                <a:ea typeface="Trebuchet MS" pitchFamily="34" charset="0"/>
                <a:cs typeface="Times New Roman" pitchFamily="18" charset="0"/>
              </a:rPr>
              <a:t>авианалета</a:t>
            </a:r>
            <a:r>
              <a:rPr kumimoji="0" lang="ru-RU" sz="1600" b="1" i="0" u="none" strike="noStrike" cap="none" normalizeH="0" baseline="0" dirty="0" smtClean="0">
                <a:ln>
                  <a:noFill/>
                </a:ln>
                <a:solidFill>
                  <a:srgbClr val="000000"/>
                </a:solidFill>
                <a:effectLst/>
                <a:latin typeface="Monotype Corsiva" pitchFamily="66" charset="0"/>
                <a:ea typeface="Trebuchet MS" pitchFamily="34" charset="0"/>
                <a:cs typeface="Times New Roman" pitchFamily="18" charset="0"/>
              </a:rPr>
              <a:t> курьерская доставка была уничтожена, награда и документы были утеряны</a:t>
            </a:r>
            <a:r>
              <a:rPr kumimoji="0" lang="ru-RU" sz="1600" b="1" i="0" u="none" strike="noStrike" cap="none" normalizeH="0" baseline="0" dirty="0" smtClean="0">
                <a:ln>
                  <a:noFill/>
                </a:ln>
                <a:solidFill>
                  <a:srgbClr val="000000"/>
                </a:solidFill>
                <a:effectLst/>
                <a:latin typeface="Trebuchet MS"/>
                <a:ea typeface="Trebuchet MS" pitchFamily="34" charset="0"/>
                <a:cs typeface="Times New Roman" pitchFamily="18" charset="0"/>
              </a:rPr>
              <a:t>…</a:t>
            </a:r>
            <a:endParaRPr kumimoji="0" lang="ru-RU"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600" b="1" i="0" u="none" strike="noStrike" cap="none" normalizeH="0" baseline="0" dirty="0" smtClean="0">
                <a:ln>
                  <a:noFill/>
                </a:ln>
                <a:solidFill>
                  <a:srgbClr val="000000"/>
                </a:solidFill>
                <a:effectLst/>
                <a:latin typeface="Monotype Corsiva" pitchFamily="66" charset="0"/>
                <a:ea typeface="Trebuchet MS" pitchFamily="34" charset="0"/>
                <a:cs typeface="Times New Roman" pitchFamily="18" charset="0"/>
              </a:rPr>
              <a:t>Является кавалером двух орденов Красной звезды, Ордена  Отечественной войны 2-ой степени, а также был награжден медалями за отвагу и боевые заслуги и   медалью за оборону Кавказа.</a:t>
            </a: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15364" name="Рисунок 26"/>
          <p:cNvPicPr>
            <a:picLocks noChangeAspect="1" noChangeArrowheads="1"/>
          </p:cNvPicPr>
          <p:nvPr/>
        </p:nvPicPr>
        <p:blipFill>
          <a:blip r:embed="rId2"/>
          <a:srcRect/>
          <a:stretch>
            <a:fillRect/>
          </a:stretch>
        </p:blipFill>
        <p:spPr bwMode="auto">
          <a:xfrm>
            <a:off x="6715140" y="1000108"/>
            <a:ext cx="2047875" cy="3683000"/>
          </a:xfrm>
          <a:prstGeom prst="rect">
            <a:avLst/>
          </a:prstGeom>
          <a:noFill/>
        </p:spPr>
      </p:pic>
      <p:sp>
        <p:nvSpPr>
          <p:cNvPr id="15366" name="Rectangle 6"/>
          <p:cNvSpPr>
            <a:spLocks noChangeArrowheads="1"/>
          </p:cNvSpPr>
          <p:nvPr/>
        </p:nvSpPr>
        <p:spPr bwMode="auto">
          <a:xfrm rot="10800000" flipV="1">
            <a:off x="428596" y="4544758"/>
            <a:ext cx="7786742" cy="132343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dirty="0" smtClean="0">
                <a:ln>
                  <a:noFill/>
                </a:ln>
                <a:solidFill>
                  <a:srgbClr val="000000"/>
                </a:solidFill>
                <a:effectLst/>
                <a:latin typeface="Monotype Corsiva" pitchFamily="66" charset="0"/>
                <a:ea typeface="Trebuchet MS" pitchFamily="34" charset="0"/>
                <a:cs typeface="Times New Roman" pitchFamily="18" charset="0"/>
              </a:rPr>
              <a:t>После войны, после выхода в отставку, остался на постоянное место жительство в городе Кургане. Стоял у истоков создания Курганского </a:t>
            </a:r>
            <a:r>
              <a:rPr kumimoji="0" lang="ru-RU" sz="1600" b="1" i="0" u="none" strike="noStrike" cap="none" normalizeH="0" baseline="0" dirty="0" err="1" smtClean="0">
                <a:ln>
                  <a:noFill/>
                </a:ln>
                <a:solidFill>
                  <a:srgbClr val="000000"/>
                </a:solidFill>
                <a:effectLst/>
                <a:latin typeface="Monotype Corsiva" pitchFamily="66" charset="0"/>
                <a:ea typeface="Trebuchet MS" pitchFamily="34" charset="0"/>
                <a:cs typeface="Times New Roman" pitchFamily="18" charset="0"/>
              </a:rPr>
              <a:t>Авиаспортклуба</a:t>
            </a:r>
            <a:r>
              <a:rPr kumimoji="0" lang="ru-RU" sz="1600" b="1" i="0" u="none" strike="noStrike" cap="none" normalizeH="0" baseline="0" dirty="0" smtClean="0">
                <a:ln>
                  <a:noFill/>
                </a:ln>
                <a:solidFill>
                  <a:srgbClr val="000000"/>
                </a:solidFill>
                <a:effectLst/>
                <a:latin typeface="Monotype Corsiva" pitchFamily="66" charset="0"/>
                <a:ea typeface="Trebuchet MS" pitchFamily="34" charset="0"/>
                <a:cs typeface="Times New Roman" pitchFamily="18" charset="0"/>
              </a:rPr>
              <a:t>. С 1955г. по 1959. Являлся начальником этого клуба и начальником летной части. В качестве судьи принимал участие в </a:t>
            </a:r>
            <a:r>
              <a:rPr kumimoji="0" lang="ru-RU" sz="1600" b="1" i="0" u="none" strike="noStrike" cap="none" normalizeH="0" baseline="0" dirty="0" err="1" smtClean="0">
                <a:ln>
                  <a:noFill/>
                </a:ln>
                <a:solidFill>
                  <a:srgbClr val="000000"/>
                </a:solidFill>
                <a:effectLst/>
                <a:latin typeface="Monotype Corsiva" pitchFamily="66" charset="0"/>
                <a:ea typeface="Trebuchet MS" pitchFamily="34" charset="0"/>
                <a:cs typeface="Times New Roman" pitchFamily="18" charset="0"/>
              </a:rPr>
              <a:t>круаных</a:t>
            </a:r>
            <a:r>
              <a:rPr kumimoji="0" lang="ru-RU" sz="1600" b="1" i="0" u="none" strike="noStrike" cap="none" normalizeH="0" baseline="0" dirty="0" smtClean="0">
                <a:ln>
                  <a:noFill/>
                </a:ln>
                <a:solidFill>
                  <a:srgbClr val="000000"/>
                </a:solidFill>
                <a:effectLst/>
                <a:latin typeface="Monotype Corsiva" pitchFamily="66" charset="0"/>
                <a:ea typeface="Trebuchet MS" pitchFamily="34" charset="0"/>
                <a:cs typeface="Times New Roman" pitchFamily="18" charset="0"/>
              </a:rPr>
              <a:t> соревнованиях по высшему пилотажу ЯВЛЯЕТСЯ ПОЧЕТНЫМ ГРАЖДАНИНОМ ГОРОДА КУРГАНА.</a:t>
            </a: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Содержимое 6"/>
          <p:cNvPicPr>
            <a:picLocks noGrp="1"/>
          </p:cNvPicPr>
          <p:nvPr>
            <p:ph sz="half" idx="4294967295"/>
          </p:nvPr>
        </p:nvPicPr>
        <p:blipFill>
          <a:blip r:embed="rId3" cstate="print">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a14="http://schemas.microsoft.com/office/drawing/2010/main" xmlns:wps="http://schemas.microsoft.com/office/word/2010/wordprocessingShape" xmlns:wpi="http://schemas.microsoft.com/office/word/2010/wordprocessingInk" xmlns:wpg="http://schemas.microsoft.com/office/word/2010/wordprocessingGroup" xmlns:w16se="http://schemas.microsoft.com/office/word/2015/wordml/symex" xmlns:w16cid="http://schemas.microsoft.com/office/word/2016/wordml/cid" xmlns:w15="http://schemas.microsoft.com/office/word/2012/wordml"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xmlns="" xmlns:pic="http://schemas.openxmlformats.org/drawingml/2006/picture" xmlns:lc="http://schemas.openxmlformats.org/drawingml/2006/lockedCanvas" val="0"/>
              </a:ext>
            </a:extLst>
          </a:blip>
          <a:stretch>
            <a:fillRect/>
          </a:stretch>
        </p:blipFill>
        <p:spPr>
          <a:xfrm rot="5400000">
            <a:off x="0" y="1038225"/>
            <a:ext cx="5157788" cy="379571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8" name="Содержимое 7"/>
          <p:cNvPicPr>
            <a:picLocks noGrp="1"/>
          </p:cNvPicPr>
          <p:nvPr>
            <p:ph sz="half" idx="4294967295"/>
          </p:nvPr>
        </p:nvPicPr>
        <p:blipFill>
          <a:blip r:embed="rId4" cstate="print">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a14="http://schemas.microsoft.com/office/drawing/2010/main" xmlns:wps="http://schemas.microsoft.com/office/word/2010/wordprocessingShape" xmlns:wpi="http://schemas.microsoft.com/office/word/2010/wordprocessingInk" xmlns:wpg="http://schemas.microsoft.com/office/word/2010/wordprocessingGroup" xmlns:w16se="http://schemas.microsoft.com/office/word/2015/wordml/symex" xmlns:w16cid="http://schemas.microsoft.com/office/word/2016/wordml/cid" xmlns:w15="http://schemas.microsoft.com/office/word/2012/wordml"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xmlns="" xmlns:pic="http://schemas.openxmlformats.org/drawingml/2006/picture" xmlns:lc="http://schemas.openxmlformats.org/drawingml/2006/lockedCanvas" val="0"/>
              </a:ext>
            </a:extLst>
          </a:blip>
          <a:stretch>
            <a:fillRect/>
          </a:stretch>
        </p:blipFill>
        <p:spPr>
          <a:xfrm>
            <a:off x="5214942" y="500042"/>
            <a:ext cx="3362325" cy="4484688"/>
          </a:xfrm>
          <a:prstGeom prst="rect">
            <a:avLst/>
          </a:prstGeom>
          <a:ln>
            <a:noFill/>
          </a:ln>
          <a:effectLst>
            <a:softEdge rad="112500"/>
          </a:effectLst>
        </p:spPr>
      </p:pic>
      <p:sp>
        <p:nvSpPr>
          <p:cNvPr id="14337" name="Надпись 33"/>
          <p:cNvSpPr txBox="1">
            <a:spLocks noChangeArrowheads="1"/>
          </p:cNvSpPr>
          <p:nvPr/>
        </p:nvSpPr>
        <p:spPr bwMode="auto">
          <a:xfrm rot="-967980">
            <a:off x="4026919" y="3436084"/>
            <a:ext cx="1785946" cy="1135992"/>
          </a:xfrm>
          <a:prstGeom prst="rect">
            <a:avLst/>
          </a:prstGeom>
          <a:solidFill>
            <a:srgbClr val="FFFFFF"/>
          </a:solidFill>
          <a:ln w="6350">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dirty="0" smtClean="0">
                <a:ln>
                  <a:noFill/>
                </a:ln>
                <a:solidFill>
                  <a:schemeClr val="tx1"/>
                </a:solidFill>
                <a:effectLst/>
                <a:latin typeface="Monotype Corsiva" pitchFamily="66" charset="0"/>
                <a:ea typeface="Trebuchet MS" pitchFamily="34" charset="0"/>
                <a:cs typeface="Times New Roman" pitchFamily="18" charset="0"/>
              </a:rPr>
              <a:t>              </a:t>
            </a:r>
          </a:p>
          <a:p>
            <a:pPr marL="0" marR="0" lvl="0" indent="0" algn="l" defTabSz="914400" rtl="0" eaLnBrk="1" fontAlgn="base" latinLnBrk="0" hangingPunct="1">
              <a:lnSpc>
                <a:spcPct val="100000"/>
              </a:lnSpc>
              <a:spcBef>
                <a:spcPct val="0"/>
              </a:spcBef>
              <a:spcAft>
                <a:spcPct val="0"/>
              </a:spcAft>
              <a:buClrTx/>
              <a:buSzTx/>
              <a:buFontTx/>
              <a:buNone/>
              <a:tabLst/>
            </a:pPr>
            <a:r>
              <a:rPr lang="ru-RU" sz="1600" b="1" dirty="0">
                <a:latin typeface="Monotype Corsiva" pitchFamily="66" charset="0"/>
                <a:ea typeface="Trebuchet MS" pitchFamily="34" charset="0"/>
                <a:cs typeface="Times New Roman" pitchFamily="18" charset="0"/>
              </a:rPr>
              <a:t> </a:t>
            </a:r>
            <a:r>
              <a:rPr lang="ru-RU" sz="1600" b="1" dirty="0" smtClean="0">
                <a:latin typeface="Monotype Corsiva" pitchFamily="66" charset="0"/>
                <a:ea typeface="Trebuchet MS" pitchFamily="34" charset="0"/>
                <a:cs typeface="Times New Roman" pitchFamily="18" charset="0"/>
              </a:rPr>
              <a:t>             </a:t>
            </a:r>
            <a:r>
              <a:rPr kumimoji="0" lang="ru-RU" sz="1600" b="1" i="0" u="none" strike="noStrike" cap="none" normalizeH="0" baseline="0" dirty="0" smtClean="0">
                <a:ln>
                  <a:noFill/>
                </a:ln>
                <a:solidFill>
                  <a:schemeClr val="tx1"/>
                </a:solidFill>
                <a:effectLst/>
                <a:latin typeface="Monotype Corsiva" pitchFamily="66" charset="0"/>
                <a:ea typeface="Trebuchet MS" pitchFamily="34" charset="0"/>
                <a:cs typeface="Times New Roman" pitchFamily="18" charset="0"/>
              </a:rPr>
              <a:t>МОЙ                                          ПРАДЕДУШКА</a:t>
            </a: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4339" name="Rectangle 3"/>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14341" name="Rectangle 5"/>
          <p:cNvSpPr>
            <a:spLocks noChangeArrowheads="1"/>
          </p:cNvSpPr>
          <p:nvPr/>
        </p:nvSpPr>
        <p:spPr bwMode="auto">
          <a:xfrm>
            <a:off x="0" y="45720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2200" b="1" i="0" u="none" strike="noStrike" cap="none" normalizeH="0" baseline="0" smtClean="0">
              <a:ln>
                <a:noFill/>
              </a:ln>
              <a:solidFill>
                <a:srgbClr val="000000"/>
              </a:solidFill>
              <a:effectLst/>
              <a:latin typeface="Monotype Corsiva" pitchFamily="66" charset="0"/>
              <a:ea typeface="Trebuchet MS" pitchFamily="34"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2200" b="1" i="0" u="none" strike="noStrike" cap="none" normalizeH="0" baseline="0" smtClean="0">
                <a:ln>
                  <a:noFill/>
                </a:ln>
                <a:solidFill>
                  <a:srgbClr val="000000"/>
                </a:solidFill>
                <a:effectLst/>
                <a:latin typeface="Monotype Corsiva" pitchFamily="66" charset="0"/>
                <a:ea typeface="Trebuchet MS" pitchFamily="34" charset="0"/>
                <a:cs typeface="Times New Roman" pitchFamily="18" charset="0"/>
              </a:rPr>
              <a:t>            Сенчуров Степан Кириллович</a:t>
            </a: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4342" name="Надпись 31"/>
          <p:cNvSpPr txBox="1">
            <a:spLocks noChangeArrowheads="1"/>
          </p:cNvSpPr>
          <p:nvPr/>
        </p:nvSpPr>
        <p:spPr bwMode="auto">
          <a:xfrm>
            <a:off x="5643570" y="5143512"/>
            <a:ext cx="2786082" cy="642942"/>
          </a:xfrm>
          <a:prstGeom prst="rect">
            <a:avLst/>
          </a:prstGeom>
          <a:solidFill>
            <a:srgbClr val="FFFFFF"/>
          </a:solidFill>
          <a:ln w="6350">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ru-RU" sz="1600" b="1" i="0" u="none" strike="noStrike" cap="none" normalizeH="0" baseline="0" dirty="0" smtClean="0">
                <a:ln>
                  <a:noFill/>
                </a:ln>
                <a:solidFill>
                  <a:schemeClr val="tx1"/>
                </a:solidFill>
                <a:effectLst/>
                <a:latin typeface="Monotype Corsiva" pitchFamily="66" charset="0"/>
                <a:cs typeface="Arial" pitchFamily="34" charset="0"/>
              </a:rPr>
              <a:t>       </a:t>
            </a:r>
            <a:r>
              <a:rPr kumimoji="0" lang="ru-RU" b="1" i="0" u="none" strike="noStrike" cap="none" normalizeH="0" baseline="0" dirty="0" smtClean="0">
                <a:ln>
                  <a:noFill/>
                </a:ln>
                <a:solidFill>
                  <a:schemeClr val="tx1"/>
                </a:solidFill>
                <a:effectLst/>
                <a:latin typeface="Monotype Corsiva" pitchFamily="66" charset="0"/>
                <a:cs typeface="Arial" pitchFamily="34" charset="0"/>
              </a:rPr>
              <a:t>МАЛЬЦЕВ  ИВАН</a:t>
            </a:r>
            <a:endParaRPr kumimoji="0" lang="ru-RU"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Содержимое 3"/>
          <p:cNvPicPr>
            <a:picLocks noGrp="1"/>
          </p:cNvPicPr>
          <p:nvPr>
            <p:ph idx="4294967295"/>
          </p:nvPr>
        </p:nvPicPr>
        <p:blipFill>
          <a:blip r:embed="rId2" cstate="print">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a14="http://schemas.microsoft.com/office/drawing/2010/main" xmlns:wps="http://schemas.microsoft.com/office/word/2010/wordprocessingShape" xmlns:wpi="http://schemas.microsoft.com/office/word/2010/wordprocessingInk" xmlns:wpg="http://schemas.microsoft.com/office/word/2010/wordprocessingGroup" xmlns:w16se="http://schemas.microsoft.com/office/word/2015/wordml/symex" xmlns:w16cid="http://schemas.microsoft.com/office/word/2016/wordml/cid" xmlns:w15="http://schemas.microsoft.com/office/word/2012/wordml"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xmlns="" xmlns:pic="http://schemas.openxmlformats.org/drawingml/2006/picture" xmlns:lc="http://schemas.openxmlformats.org/drawingml/2006/lockedCanvas" val="0"/>
              </a:ext>
            </a:extLst>
          </a:blip>
          <a:stretch>
            <a:fillRect/>
          </a:stretch>
        </p:blipFill>
        <p:spPr>
          <a:xfrm rot="5400000">
            <a:off x="1535878" y="-535802"/>
            <a:ext cx="5788025" cy="7716838"/>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Содержимое 6"/>
          <p:cNvPicPr>
            <a:picLocks noGrp="1"/>
          </p:cNvPicPr>
          <p:nvPr>
            <p:ph sz="half" idx="4294967295"/>
          </p:nvPr>
        </p:nvPicPr>
        <p:blipFill>
          <a:blip r:embed="rId2" cstate="print">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a14="http://schemas.microsoft.com/office/drawing/2010/main" xmlns:wps="http://schemas.microsoft.com/office/word/2010/wordprocessingShape" xmlns:wpi="http://schemas.microsoft.com/office/word/2010/wordprocessingInk" xmlns:wpg="http://schemas.microsoft.com/office/word/2010/wordprocessingGroup" xmlns:w16se="http://schemas.microsoft.com/office/word/2015/wordml/symex" xmlns:w16cid="http://schemas.microsoft.com/office/word/2016/wordml/cid" xmlns:w15="http://schemas.microsoft.com/office/word/2012/wordml"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xmlns="" xmlns:pic="http://schemas.openxmlformats.org/drawingml/2006/picture" xmlns:lc="http://schemas.openxmlformats.org/drawingml/2006/lockedCanvas" val="0"/>
              </a:ext>
            </a:extLst>
          </a:blip>
          <a:stretch>
            <a:fillRect/>
          </a:stretch>
        </p:blipFill>
        <p:spPr>
          <a:xfrm rot="5400000">
            <a:off x="0" y="1285875"/>
            <a:ext cx="4645025" cy="3787775"/>
          </a:xfrm>
          <a:prstGeom prst="rect">
            <a:avLst/>
          </a:prstGeom>
        </p:spPr>
      </p:pic>
      <p:pic>
        <p:nvPicPr>
          <p:cNvPr id="8" name="Содержимое 7"/>
          <p:cNvPicPr>
            <a:picLocks noGrp="1"/>
          </p:cNvPicPr>
          <p:nvPr>
            <p:ph sz="half" idx="4294967295"/>
          </p:nvPr>
        </p:nvPicPr>
        <p:blipFill>
          <a:blip r:embed="rId3" cstate="print">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a14="http://schemas.microsoft.com/office/drawing/2010/main" xmlns:wps="http://schemas.microsoft.com/office/word/2010/wordprocessingShape" xmlns:wpi="http://schemas.microsoft.com/office/word/2010/wordprocessingInk" xmlns:wpg="http://schemas.microsoft.com/office/word/2010/wordprocessingGroup" xmlns:w16se="http://schemas.microsoft.com/office/word/2015/wordml/symex" xmlns:w16cid="http://schemas.microsoft.com/office/word/2016/wordml/cid" xmlns:w15="http://schemas.microsoft.com/office/word/2012/wordml"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xmlns="" xmlns:pic="http://schemas.openxmlformats.org/drawingml/2006/picture" xmlns:lc="http://schemas.openxmlformats.org/drawingml/2006/lockedCanvas" val="0"/>
              </a:ext>
            </a:extLst>
          </a:blip>
          <a:stretch>
            <a:fillRect/>
          </a:stretch>
        </p:blipFill>
        <p:spPr>
          <a:xfrm>
            <a:off x="4572000" y="1357298"/>
            <a:ext cx="4038600" cy="3398837"/>
          </a:xfrm>
          <a:prstGeom prst="rect">
            <a:avLst/>
          </a:prstGeom>
          <a:ln>
            <a:noFill/>
          </a:ln>
          <a:effectLst>
            <a:softEdge rad="112500"/>
          </a:effectLst>
        </p:spPr>
      </p:pic>
      <p:sp>
        <p:nvSpPr>
          <p:cNvPr id="9" name="Прямоугольник 8"/>
          <p:cNvSpPr/>
          <p:nvPr/>
        </p:nvSpPr>
        <p:spPr>
          <a:xfrm>
            <a:off x="1071538" y="5643578"/>
            <a:ext cx="7643866" cy="461665"/>
          </a:xfrm>
          <a:prstGeom prst="rect">
            <a:avLst/>
          </a:prstGeom>
        </p:spPr>
        <p:txBody>
          <a:bodyPr wrap="square">
            <a:spAutoFit/>
          </a:bodyPr>
          <a:lstStyle/>
          <a:p>
            <a:pPr lvl="0" algn="ctr">
              <a:spcBef>
                <a:spcPct val="0"/>
              </a:spcBef>
            </a:pPr>
            <a:r>
              <a:rPr lang="ru-RU" sz="2400" b="1" dirty="0">
                <a:solidFill>
                  <a:prstClr val="black"/>
                </a:solidFill>
                <a:latin typeface="Monotype Corsiva" pitchFamily="66" charset="0"/>
                <a:ea typeface="+mj-ea"/>
                <a:cs typeface="+mj-cs"/>
              </a:rPr>
              <a:t>Награды и медали </a:t>
            </a:r>
            <a:r>
              <a:rPr lang="ru-RU" sz="2400" b="1" dirty="0" err="1">
                <a:solidFill>
                  <a:prstClr val="black"/>
                </a:solidFill>
                <a:latin typeface="Monotype Corsiva" pitchFamily="66" charset="0"/>
                <a:ea typeface="+mj-ea"/>
                <a:cs typeface="+mj-cs"/>
              </a:rPr>
              <a:t>Сенчурова</a:t>
            </a:r>
            <a:r>
              <a:rPr lang="ru-RU" sz="2400" b="1" dirty="0">
                <a:solidFill>
                  <a:prstClr val="black"/>
                </a:solidFill>
                <a:latin typeface="Monotype Corsiva" pitchFamily="66" charset="0"/>
                <a:ea typeface="+mj-ea"/>
                <a:cs typeface="+mj-cs"/>
              </a:rPr>
              <a:t> Степана Кирилловича</a:t>
            </a:r>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Справедливость">
  <a:themeElements>
    <a:clrScheme name="Справедливость">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Справедливость">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Справедливость">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Equity</Template>
  <TotalTime>2942</TotalTime>
  <Words>1329</Words>
  <Application>Microsoft Office PowerPoint</Application>
  <PresentationFormat>Экран (4:3)</PresentationFormat>
  <Paragraphs>93</Paragraphs>
  <Slides>30</Slides>
  <Notes>1</Notes>
  <HiddenSlides>0</HiddenSlides>
  <MMClips>0</MMClips>
  <ScaleCrop>false</ScaleCrop>
  <HeadingPairs>
    <vt:vector size="4" baseType="variant">
      <vt:variant>
        <vt:lpstr>Тема</vt:lpstr>
      </vt:variant>
      <vt:variant>
        <vt:i4>1</vt:i4>
      </vt:variant>
      <vt:variant>
        <vt:lpstr>Заголовки слайдов</vt:lpstr>
      </vt:variant>
      <vt:variant>
        <vt:i4>30</vt:i4>
      </vt:variant>
    </vt:vector>
  </HeadingPairs>
  <TitlesOfParts>
    <vt:vector size="31" baseType="lpstr">
      <vt:lpstr>Справедливость</vt:lpstr>
      <vt:lpstr>Слайд 1</vt:lpstr>
      <vt:lpstr>Слайд 2</vt:lpstr>
      <vt:lpstr>Слайд 3</vt:lpstr>
      <vt:lpstr>Слайд 4</vt:lpstr>
      <vt:lpstr>Слайд 5</vt:lpstr>
      <vt:lpstr>Слайд 6</vt:lpstr>
      <vt:lpstr>Слайд 7</vt:lpstr>
      <vt:lpstr>Слайд 8</vt:lpstr>
      <vt:lpstr>Слайд 9</vt:lpstr>
      <vt:lpstr>Слайд 10</vt:lpstr>
      <vt:lpstr>Слайд 11</vt:lpstr>
      <vt:lpstr>Слайд 12</vt:lpstr>
      <vt:lpstr>Слайд 13</vt:lpstr>
      <vt:lpstr>Слайд 14</vt:lpstr>
      <vt:lpstr>Слайд 15</vt:lpstr>
      <vt:lpstr>Слайд 16</vt:lpstr>
      <vt:lpstr>Слайд 17</vt:lpstr>
      <vt:lpstr>Слайд 18</vt:lpstr>
      <vt:lpstr>Слайд 19</vt:lpstr>
      <vt:lpstr>Слайд 20</vt:lpstr>
      <vt:lpstr>Слайд 21</vt:lpstr>
      <vt:lpstr>Слайд 22</vt:lpstr>
      <vt:lpstr>Слайд 23</vt:lpstr>
      <vt:lpstr>Слайд 24</vt:lpstr>
      <vt:lpstr>Слайд 25</vt:lpstr>
      <vt:lpstr>Слайд 26</vt:lpstr>
      <vt:lpstr>Слайд 27</vt:lpstr>
      <vt:lpstr>Слайд 28</vt:lpstr>
      <vt:lpstr>Слайд 29</vt:lpstr>
      <vt:lpstr>Слайд 30</vt:lpstr>
    </vt:vector>
  </TitlesOfParts>
  <Company>Reanimator Extreme Edition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Владимир</dc:creator>
  <cp:lastModifiedBy>Владимир</cp:lastModifiedBy>
  <cp:revision>34</cp:revision>
  <dcterms:created xsi:type="dcterms:W3CDTF">2021-05-09T06:06:54Z</dcterms:created>
  <dcterms:modified xsi:type="dcterms:W3CDTF">2023-01-17T10:29:34Z</dcterms:modified>
</cp:coreProperties>
</file>